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tags/tag1.xml" ContentType="application/vnd.openxmlformats-officedocument.presentationml.tags+xml"/>
  <Override PartName="/ppt/notesSlides/notesSlide23.xml" ContentType="application/vnd.openxmlformats-officedocument.presentationml.notesSlide+xml"/>
  <Override PartName="/ppt/tags/tag2.xml" ContentType="application/vnd.openxmlformats-officedocument.presentationml.tags+xml"/>
  <Override PartName="/ppt/notesSlides/notesSlide24.xml" ContentType="application/vnd.openxmlformats-officedocument.presentationml.notesSlide+xml"/>
  <Override PartName="/ppt/tags/tag3.xml" ContentType="application/vnd.openxmlformats-officedocument.presentationml.tags+xml"/>
  <Override PartName="/ppt/notesSlides/notesSlide25.xml" ContentType="application/vnd.openxmlformats-officedocument.presentationml.notesSlide+xml"/>
  <Override PartName="/ppt/tags/tag4.xml" ContentType="application/vnd.openxmlformats-officedocument.presentationml.tags+xml"/>
  <Override PartName="/ppt/notesSlides/notesSlide26.xml" ContentType="application/vnd.openxmlformats-officedocument.presentationml.notesSlide+xml"/>
  <Override PartName="/ppt/tags/tag5.xml" ContentType="application/vnd.openxmlformats-officedocument.presentationml.tags+xml"/>
  <Override PartName="/ppt/notesSlides/notesSlide27.xml" ContentType="application/vnd.openxmlformats-officedocument.presentationml.notesSlide+xml"/>
  <Override PartName="/ppt/tags/tag6.xml" ContentType="application/vnd.openxmlformats-officedocument.presentationml.tags+xml"/>
  <Override PartName="/ppt/notesSlides/notesSlide28.xml" ContentType="application/vnd.openxmlformats-officedocument.presentationml.notesSlide+xml"/>
  <Override PartName="/ppt/tags/tag7.xml" ContentType="application/vnd.openxmlformats-officedocument.presentationml.tags+xml"/>
  <Override PartName="/ppt/notesSlides/notesSlide29.xml" ContentType="application/vnd.openxmlformats-officedocument.presentationml.notesSlide+xml"/>
  <Override PartName="/ppt/tags/tag8.xml" ContentType="application/vnd.openxmlformats-officedocument.presentationml.tags+xml"/>
  <Override PartName="/ppt/notesSlides/notesSlide30.xml" ContentType="application/vnd.openxmlformats-officedocument.presentationml.notesSlide+xml"/>
  <Override PartName="/ppt/tags/tag9.xml" ContentType="application/vnd.openxmlformats-officedocument.presentationml.tags+xml"/>
  <Override PartName="/ppt/notesSlides/notesSlide3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  <p:sldMasterId id="2147483669" r:id="rId5"/>
  </p:sldMasterIdLst>
  <p:notesMasterIdLst>
    <p:notesMasterId r:id="rId47"/>
  </p:notesMasterIdLst>
  <p:sldIdLst>
    <p:sldId id="271" r:id="rId6"/>
    <p:sldId id="666" r:id="rId7"/>
    <p:sldId id="349" r:id="rId8"/>
    <p:sldId id="361" r:id="rId9"/>
    <p:sldId id="373" r:id="rId10"/>
    <p:sldId id="291" r:id="rId11"/>
    <p:sldId id="592" r:id="rId12"/>
    <p:sldId id="594" r:id="rId13"/>
    <p:sldId id="593" r:id="rId14"/>
    <p:sldId id="285" r:id="rId15"/>
    <p:sldId id="292" r:id="rId16"/>
    <p:sldId id="613" r:id="rId17"/>
    <p:sldId id="611" r:id="rId18"/>
    <p:sldId id="610" r:id="rId19"/>
    <p:sldId id="612" r:id="rId20"/>
    <p:sldId id="286" r:id="rId21"/>
    <p:sldId id="596" r:id="rId22"/>
    <p:sldId id="597" r:id="rId23"/>
    <p:sldId id="669" r:id="rId24"/>
    <p:sldId id="605" r:id="rId25"/>
    <p:sldId id="671" r:id="rId26"/>
    <p:sldId id="615" r:id="rId27"/>
    <p:sldId id="601" r:id="rId28"/>
    <p:sldId id="288" r:id="rId29"/>
    <p:sldId id="616" r:id="rId30"/>
    <p:sldId id="617" r:id="rId31"/>
    <p:sldId id="667" r:id="rId32"/>
    <p:sldId id="268" r:id="rId33"/>
    <p:sldId id="670" r:id="rId34"/>
    <p:sldId id="270" r:id="rId35"/>
    <p:sldId id="629" r:id="rId36"/>
    <p:sldId id="630" r:id="rId37"/>
    <p:sldId id="631" r:id="rId38"/>
    <p:sldId id="632" r:id="rId39"/>
    <p:sldId id="633" r:id="rId40"/>
    <p:sldId id="634" r:id="rId41"/>
    <p:sldId id="635" r:id="rId42"/>
    <p:sldId id="636" r:id="rId43"/>
    <p:sldId id="637" r:id="rId44"/>
    <p:sldId id="622" r:id="rId45"/>
    <p:sldId id="293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C8631"/>
    <a:srgbClr val="BD0000"/>
    <a:srgbClr val="E8E8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7B2C6A8-1F7F-4B16-9389-E9DE840C6DD7}" v="36" dt="2022-10-06T12:52:05.10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97" autoAdjust="0"/>
    <p:restoredTop sz="94660"/>
  </p:normalViewPr>
  <p:slideViewPr>
    <p:cSldViewPr snapToGrid="0">
      <p:cViewPr varScale="1">
        <p:scale>
          <a:sx n="89" d="100"/>
          <a:sy n="89" d="100"/>
        </p:scale>
        <p:origin x="41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microsoft.com/office/2015/10/relationships/revisionInfo" Target="revisionInfo.xml"/><Relationship Id="rId5" Type="http://schemas.openxmlformats.org/officeDocument/2006/relationships/slideMaster" Target="slideMasters/slideMaster2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presProps" Target="presProps.xml"/><Relationship Id="rId8" Type="http://schemas.openxmlformats.org/officeDocument/2006/relationships/slide" Target="slides/slide3.xml"/><Relationship Id="rId51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b Sewell" userId="c802df42025d5e1f" providerId="LiveId" clId="{37B2C6A8-1F7F-4B16-9389-E9DE840C6DD7}"/>
    <pc:docChg chg="undo custSel addSld delSld modSld sldOrd">
      <pc:chgData name="Rob Sewell" userId="c802df42025d5e1f" providerId="LiveId" clId="{37B2C6A8-1F7F-4B16-9389-E9DE840C6DD7}" dt="2022-10-06T12:52:05.096" v="461"/>
      <pc:docMkLst>
        <pc:docMk/>
      </pc:docMkLst>
      <pc:sldChg chg="ord">
        <pc:chgData name="Rob Sewell" userId="c802df42025d5e1f" providerId="LiveId" clId="{37B2C6A8-1F7F-4B16-9389-E9DE840C6DD7}" dt="2022-10-05T10:36:07.350" v="197"/>
        <pc:sldMkLst>
          <pc:docMk/>
          <pc:sldMk cId="1182242608" sldId="268"/>
        </pc:sldMkLst>
      </pc:sldChg>
      <pc:sldChg chg="addSp delSp modSp del mod">
        <pc:chgData name="Rob Sewell" userId="c802df42025d5e1f" providerId="LiveId" clId="{37B2C6A8-1F7F-4B16-9389-E9DE840C6DD7}" dt="2022-10-05T10:35:51.028" v="191" actId="47"/>
        <pc:sldMkLst>
          <pc:docMk/>
          <pc:sldMk cId="3322183983" sldId="269"/>
        </pc:sldMkLst>
        <pc:spChg chg="del">
          <ac:chgData name="Rob Sewell" userId="c802df42025d5e1f" providerId="LiveId" clId="{37B2C6A8-1F7F-4B16-9389-E9DE840C6DD7}" dt="2022-10-05T10:08:35.195" v="0" actId="478"/>
          <ac:spMkLst>
            <pc:docMk/>
            <pc:sldMk cId="3322183983" sldId="269"/>
            <ac:spMk id="2" creationId="{6483980D-B297-4B5E-1B0E-232F30B03D08}"/>
          </ac:spMkLst>
        </pc:spChg>
        <pc:picChg chg="add mod">
          <ac:chgData name="Rob Sewell" userId="c802df42025d5e1f" providerId="LiveId" clId="{37B2C6A8-1F7F-4B16-9389-E9DE840C6DD7}" dt="2022-10-05T10:10:46.018" v="15" actId="14100"/>
          <ac:picMkLst>
            <pc:docMk/>
            <pc:sldMk cId="3322183983" sldId="269"/>
            <ac:picMk id="4" creationId="{B9BB824F-AAE8-A8FC-7BE8-D6AB58E33321}"/>
          </ac:picMkLst>
        </pc:picChg>
        <pc:picChg chg="mod">
          <ac:chgData name="Rob Sewell" userId="c802df42025d5e1f" providerId="LiveId" clId="{37B2C6A8-1F7F-4B16-9389-E9DE840C6DD7}" dt="2022-10-05T10:09:29.455" v="4" actId="1076"/>
          <ac:picMkLst>
            <pc:docMk/>
            <pc:sldMk cId="3322183983" sldId="269"/>
            <ac:picMk id="1026" creationId="{53B9308A-0167-B1A8-9D7B-EA03DB2DF57C}"/>
          </ac:picMkLst>
        </pc:picChg>
      </pc:sldChg>
      <pc:sldChg chg="delSp add del">
        <pc:chgData name="Rob Sewell" userId="c802df42025d5e1f" providerId="LiveId" clId="{37B2C6A8-1F7F-4B16-9389-E9DE840C6DD7}" dt="2022-10-05T10:30:01.106" v="146" actId="47"/>
        <pc:sldMkLst>
          <pc:docMk/>
          <pc:sldMk cId="2877575839" sldId="270"/>
        </pc:sldMkLst>
        <pc:picChg chg="del">
          <ac:chgData name="Rob Sewell" userId="c802df42025d5e1f" providerId="LiveId" clId="{37B2C6A8-1F7F-4B16-9389-E9DE840C6DD7}" dt="2022-10-05T10:09:39.461" v="6" actId="478"/>
          <ac:picMkLst>
            <pc:docMk/>
            <pc:sldMk cId="2877575839" sldId="270"/>
            <ac:picMk id="1026" creationId="{53B9308A-0167-B1A8-9D7B-EA03DB2DF57C}"/>
          </ac:picMkLst>
        </pc:picChg>
      </pc:sldChg>
      <pc:sldChg chg="addSp delSp modSp mod">
        <pc:chgData name="Rob Sewell" userId="c802df42025d5e1f" providerId="LiveId" clId="{37B2C6A8-1F7F-4B16-9389-E9DE840C6DD7}" dt="2022-10-05T10:36:50.877" v="203" actId="1076"/>
        <pc:sldMkLst>
          <pc:docMk/>
          <pc:sldMk cId="2890044983" sldId="270"/>
        </pc:sldMkLst>
        <pc:spChg chg="del">
          <ac:chgData name="Rob Sewell" userId="c802df42025d5e1f" providerId="LiveId" clId="{37B2C6A8-1F7F-4B16-9389-E9DE840C6DD7}" dt="2022-10-05T10:36:33.245" v="198" actId="478"/>
          <ac:spMkLst>
            <pc:docMk/>
            <pc:sldMk cId="2890044983" sldId="270"/>
            <ac:spMk id="3" creationId="{00000000-0000-0000-0000-000000000000}"/>
          </ac:spMkLst>
        </pc:spChg>
        <pc:spChg chg="mod">
          <ac:chgData name="Rob Sewell" userId="c802df42025d5e1f" providerId="LiveId" clId="{37B2C6A8-1F7F-4B16-9389-E9DE840C6DD7}" dt="2022-10-05T10:36:37.723" v="199" actId="20577"/>
          <ac:spMkLst>
            <pc:docMk/>
            <pc:sldMk cId="2890044983" sldId="270"/>
            <ac:spMk id="4" creationId="{00000000-0000-0000-0000-000000000000}"/>
          </ac:spMkLst>
        </pc:spChg>
        <pc:spChg chg="add del mod">
          <ac:chgData name="Rob Sewell" userId="c802df42025d5e1f" providerId="LiveId" clId="{37B2C6A8-1F7F-4B16-9389-E9DE840C6DD7}" dt="2022-10-05T10:36:41.215" v="200" actId="478"/>
          <ac:spMkLst>
            <pc:docMk/>
            <pc:sldMk cId="2890044983" sldId="270"/>
            <ac:spMk id="5" creationId="{6819C756-F769-6890-4392-06DCB2DDBB13}"/>
          </ac:spMkLst>
        </pc:spChg>
        <pc:picChg chg="mod">
          <ac:chgData name="Rob Sewell" userId="c802df42025d5e1f" providerId="LiveId" clId="{37B2C6A8-1F7F-4B16-9389-E9DE840C6DD7}" dt="2022-10-05T10:36:50.877" v="203" actId="1076"/>
          <ac:picMkLst>
            <pc:docMk/>
            <pc:sldMk cId="2890044983" sldId="270"/>
            <ac:picMk id="11" creationId="{BC062EEA-F345-4F1F-BE3B-4EF3A4587F15}"/>
          </ac:picMkLst>
        </pc:picChg>
      </pc:sldChg>
      <pc:sldChg chg="addSp delSp modSp add mod">
        <pc:chgData name="Rob Sewell" userId="c802df42025d5e1f" providerId="LiveId" clId="{37B2C6A8-1F7F-4B16-9389-E9DE840C6DD7}" dt="2022-10-05T10:20:32.447" v="77" actId="732"/>
        <pc:sldMkLst>
          <pc:docMk/>
          <pc:sldMk cId="948702932" sldId="271"/>
        </pc:sldMkLst>
        <pc:picChg chg="add del mod">
          <ac:chgData name="Rob Sewell" userId="c802df42025d5e1f" providerId="LiveId" clId="{37B2C6A8-1F7F-4B16-9389-E9DE840C6DD7}" dt="2022-10-05T10:13:34.699" v="24" actId="478"/>
          <ac:picMkLst>
            <pc:docMk/>
            <pc:sldMk cId="948702932" sldId="271"/>
            <ac:picMk id="3" creationId="{7E3C659C-6C7D-053A-47BE-985239F1DD32}"/>
          </ac:picMkLst>
        </pc:picChg>
        <pc:picChg chg="del">
          <ac:chgData name="Rob Sewell" userId="c802df42025d5e1f" providerId="LiveId" clId="{37B2C6A8-1F7F-4B16-9389-E9DE840C6DD7}" dt="2022-10-05T10:11:05.994" v="17" actId="478"/>
          <ac:picMkLst>
            <pc:docMk/>
            <pc:sldMk cId="948702932" sldId="271"/>
            <ac:picMk id="4" creationId="{B9BB824F-AAE8-A8FC-7BE8-D6AB58E33321}"/>
          </ac:picMkLst>
        </pc:picChg>
        <pc:picChg chg="add del mod">
          <ac:chgData name="Rob Sewell" userId="c802df42025d5e1f" providerId="LiveId" clId="{37B2C6A8-1F7F-4B16-9389-E9DE840C6DD7}" dt="2022-10-05T10:14:38.183" v="28" actId="22"/>
          <ac:picMkLst>
            <pc:docMk/>
            <pc:sldMk cId="948702932" sldId="271"/>
            <ac:picMk id="6" creationId="{9C8FE0C4-686E-8A1A-20FC-7E5461F2C2D1}"/>
          </ac:picMkLst>
        </pc:picChg>
        <pc:picChg chg="add mod">
          <ac:chgData name="Rob Sewell" userId="c802df42025d5e1f" providerId="LiveId" clId="{37B2C6A8-1F7F-4B16-9389-E9DE840C6DD7}" dt="2022-10-05T10:15:55.798" v="33" actId="14100"/>
          <ac:picMkLst>
            <pc:docMk/>
            <pc:sldMk cId="948702932" sldId="271"/>
            <ac:picMk id="8" creationId="{F6720579-670D-2962-C673-0FCFA603BD2D}"/>
          </ac:picMkLst>
        </pc:picChg>
        <pc:picChg chg="add del mod">
          <ac:chgData name="Rob Sewell" userId="c802df42025d5e1f" providerId="LiveId" clId="{37B2C6A8-1F7F-4B16-9389-E9DE840C6DD7}" dt="2022-10-05T10:17:03.967" v="39" actId="478"/>
          <ac:picMkLst>
            <pc:docMk/>
            <pc:sldMk cId="948702932" sldId="271"/>
            <ac:picMk id="10" creationId="{1ED9383B-D9CB-1656-C184-DD91DE43AFCE}"/>
          </ac:picMkLst>
        </pc:picChg>
        <pc:picChg chg="add del mod">
          <ac:chgData name="Rob Sewell" userId="c802df42025d5e1f" providerId="LiveId" clId="{37B2C6A8-1F7F-4B16-9389-E9DE840C6DD7}" dt="2022-10-05T10:17:55.359" v="44" actId="478"/>
          <ac:picMkLst>
            <pc:docMk/>
            <pc:sldMk cId="948702932" sldId="271"/>
            <ac:picMk id="12" creationId="{BF502A6F-D554-2D6B-A924-8EA92B434B19}"/>
          </ac:picMkLst>
        </pc:picChg>
        <pc:picChg chg="add mod modCrop">
          <ac:chgData name="Rob Sewell" userId="c802df42025d5e1f" providerId="LiveId" clId="{37B2C6A8-1F7F-4B16-9389-E9DE840C6DD7}" dt="2022-10-05T10:20:32.447" v="77" actId="732"/>
          <ac:picMkLst>
            <pc:docMk/>
            <pc:sldMk cId="948702932" sldId="271"/>
            <ac:picMk id="14" creationId="{432B6505-26B5-C02D-D1EE-996ADF0C638F}"/>
          </ac:picMkLst>
        </pc:picChg>
        <pc:picChg chg="mod">
          <ac:chgData name="Rob Sewell" userId="c802df42025d5e1f" providerId="LiveId" clId="{37B2C6A8-1F7F-4B16-9389-E9DE840C6DD7}" dt="2022-10-05T10:11:33.446" v="18" actId="1076"/>
          <ac:picMkLst>
            <pc:docMk/>
            <pc:sldMk cId="948702932" sldId="271"/>
            <ac:picMk id="1026" creationId="{53B9308A-0167-B1A8-9D7B-EA03DB2DF57C}"/>
          </ac:picMkLst>
        </pc:picChg>
      </pc:sldChg>
      <pc:sldChg chg="modSp add mod">
        <pc:chgData name="Rob Sewell" userId="c802df42025d5e1f" providerId="LiveId" clId="{37B2C6A8-1F7F-4B16-9389-E9DE840C6DD7}" dt="2022-10-06T12:50:15.019" v="458" actId="1076"/>
        <pc:sldMkLst>
          <pc:docMk/>
          <pc:sldMk cId="4147351338" sldId="285"/>
        </pc:sldMkLst>
        <pc:spChg chg="mod">
          <ac:chgData name="Rob Sewell" userId="c802df42025d5e1f" providerId="LiveId" clId="{37B2C6A8-1F7F-4B16-9389-E9DE840C6DD7}" dt="2022-10-06T12:50:15.019" v="458" actId="1076"/>
          <ac:spMkLst>
            <pc:docMk/>
            <pc:sldMk cId="4147351338" sldId="285"/>
            <ac:spMk id="11" creationId="{B9B73BB9-E984-4E47-B3E8-D46029E3162D}"/>
          </ac:spMkLst>
        </pc:spChg>
      </pc:sldChg>
      <pc:sldChg chg="add">
        <pc:chgData name="Rob Sewell" userId="c802df42025d5e1f" providerId="LiveId" clId="{37B2C6A8-1F7F-4B16-9389-E9DE840C6DD7}" dt="2022-10-06T12:52:05.096" v="461"/>
        <pc:sldMkLst>
          <pc:docMk/>
          <pc:sldMk cId="1160534513" sldId="286"/>
        </pc:sldMkLst>
      </pc:sldChg>
      <pc:sldChg chg="add">
        <pc:chgData name="Rob Sewell" userId="c802df42025d5e1f" providerId="LiveId" clId="{37B2C6A8-1F7F-4B16-9389-E9DE840C6DD7}" dt="2022-10-06T12:52:05.096" v="461"/>
        <pc:sldMkLst>
          <pc:docMk/>
          <pc:sldMk cId="2074835815" sldId="288"/>
        </pc:sldMkLst>
      </pc:sldChg>
      <pc:sldChg chg="modSp mod">
        <pc:chgData name="Rob Sewell" userId="c802df42025d5e1f" providerId="LiveId" clId="{37B2C6A8-1F7F-4B16-9389-E9DE840C6DD7}" dt="2022-10-05T10:30:44.981" v="150" actId="207"/>
        <pc:sldMkLst>
          <pc:docMk/>
          <pc:sldMk cId="1085621089" sldId="291"/>
        </pc:sldMkLst>
        <pc:spChg chg="mod">
          <ac:chgData name="Rob Sewell" userId="c802df42025d5e1f" providerId="LiveId" clId="{37B2C6A8-1F7F-4B16-9389-E9DE840C6DD7}" dt="2022-10-05T10:30:44.981" v="150" actId="207"/>
          <ac:spMkLst>
            <pc:docMk/>
            <pc:sldMk cId="1085621089" sldId="291"/>
            <ac:spMk id="2" creationId="{00000000-0000-0000-0000-000000000000}"/>
          </ac:spMkLst>
        </pc:spChg>
      </pc:sldChg>
      <pc:sldChg chg="add">
        <pc:chgData name="Rob Sewell" userId="c802df42025d5e1f" providerId="LiveId" clId="{37B2C6A8-1F7F-4B16-9389-E9DE840C6DD7}" dt="2022-10-06T12:50:04.948" v="456"/>
        <pc:sldMkLst>
          <pc:docMk/>
          <pc:sldMk cId="188231363" sldId="292"/>
        </pc:sldMkLst>
      </pc:sldChg>
      <pc:sldChg chg="add del">
        <pc:chgData name="Rob Sewell" userId="c802df42025d5e1f" providerId="LiveId" clId="{37B2C6A8-1F7F-4B16-9389-E9DE840C6DD7}" dt="2022-10-05T10:32:45.930" v="158"/>
        <pc:sldMkLst>
          <pc:docMk/>
          <pc:sldMk cId="2142823199" sldId="293"/>
        </pc:sldMkLst>
      </pc:sldChg>
      <pc:sldChg chg="delSp modSp mod delDesignElem">
        <pc:chgData name="Rob Sewell" userId="c802df42025d5e1f" providerId="LiveId" clId="{37B2C6A8-1F7F-4B16-9389-E9DE840C6DD7}" dt="2022-10-05T10:30:29.401" v="149" actId="478"/>
        <pc:sldMkLst>
          <pc:docMk/>
          <pc:sldMk cId="1027004898" sldId="349"/>
        </pc:sldMkLst>
        <pc:spChg chg="del">
          <ac:chgData name="Rob Sewell" userId="c802df42025d5e1f" providerId="LiveId" clId="{37B2C6A8-1F7F-4B16-9389-E9DE840C6DD7}" dt="2022-10-05T10:30:29.401" v="149" actId="478"/>
          <ac:spMkLst>
            <pc:docMk/>
            <pc:sldMk cId="1027004898" sldId="349"/>
            <ac:spMk id="2" creationId="{BC619817-C79D-4BDD-984C-D635B9C29DAE}"/>
          </ac:spMkLst>
        </pc:spChg>
        <pc:spChg chg="mod">
          <ac:chgData name="Rob Sewell" userId="c802df42025d5e1f" providerId="LiveId" clId="{37B2C6A8-1F7F-4B16-9389-E9DE840C6DD7}" dt="2022-10-05T10:30:26.507" v="148" actId="207"/>
          <ac:spMkLst>
            <pc:docMk/>
            <pc:sldMk cId="1027004898" sldId="349"/>
            <ac:spMk id="4" creationId="{7466746B-5E33-9046-8012-65C9B8A84204}"/>
          </ac:spMkLst>
        </pc:spChg>
      </pc:sldChg>
      <pc:sldChg chg="modSp mod">
        <pc:chgData name="Rob Sewell" userId="c802df42025d5e1f" providerId="LiveId" clId="{37B2C6A8-1F7F-4B16-9389-E9DE840C6DD7}" dt="2022-10-05T10:30:50.163" v="151" actId="207"/>
        <pc:sldMkLst>
          <pc:docMk/>
          <pc:sldMk cId="3159909004" sldId="592"/>
        </pc:sldMkLst>
        <pc:spChg chg="mod">
          <ac:chgData name="Rob Sewell" userId="c802df42025d5e1f" providerId="LiveId" clId="{37B2C6A8-1F7F-4B16-9389-E9DE840C6DD7}" dt="2022-10-05T10:30:50.163" v="151" actId="207"/>
          <ac:spMkLst>
            <pc:docMk/>
            <pc:sldMk cId="3159909004" sldId="592"/>
            <ac:spMk id="2" creationId="{00000000-0000-0000-0000-000000000000}"/>
          </ac:spMkLst>
        </pc:spChg>
      </pc:sldChg>
      <pc:sldChg chg="modSp mod">
        <pc:chgData name="Rob Sewell" userId="c802df42025d5e1f" providerId="LiveId" clId="{37B2C6A8-1F7F-4B16-9389-E9DE840C6DD7}" dt="2022-10-05T10:30:55.383" v="152" actId="207"/>
        <pc:sldMkLst>
          <pc:docMk/>
          <pc:sldMk cId="3015818415" sldId="594"/>
        </pc:sldMkLst>
        <pc:spChg chg="mod">
          <ac:chgData name="Rob Sewell" userId="c802df42025d5e1f" providerId="LiveId" clId="{37B2C6A8-1F7F-4B16-9389-E9DE840C6DD7}" dt="2022-10-05T10:30:55.383" v="152" actId="207"/>
          <ac:spMkLst>
            <pc:docMk/>
            <pc:sldMk cId="3015818415" sldId="594"/>
            <ac:spMk id="2" creationId="{00000000-0000-0000-0000-000000000000}"/>
          </ac:spMkLst>
        </pc:spChg>
      </pc:sldChg>
      <pc:sldChg chg="add">
        <pc:chgData name="Rob Sewell" userId="c802df42025d5e1f" providerId="LiveId" clId="{37B2C6A8-1F7F-4B16-9389-E9DE840C6DD7}" dt="2022-10-06T12:52:05.096" v="461"/>
        <pc:sldMkLst>
          <pc:docMk/>
          <pc:sldMk cId="2678568651" sldId="596"/>
        </pc:sldMkLst>
      </pc:sldChg>
      <pc:sldChg chg="add">
        <pc:chgData name="Rob Sewell" userId="c802df42025d5e1f" providerId="LiveId" clId="{37B2C6A8-1F7F-4B16-9389-E9DE840C6DD7}" dt="2022-10-06T12:52:05.096" v="461"/>
        <pc:sldMkLst>
          <pc:docMk/>
          <pc:sldMk cId="4235347505" sldId="597"/>
        </pc:sldMkLst>
      </pc:sldChg>
      <pc:sldChg chg="add">
        <pc:chgData name="Rob Sewell" userId="c802df42025d5e1f" providerId="LiveId" clId="{37B2C6A8-1F7F-4B16-9389-E9DE840C6DD7}" dt="2022-10-06T12:52:05.096" v="461"/>
        <pc:sldMkLst>
          <pc:docMk/>
          <pc:sldMk cId="3472987629" sldId="601"/>
        </pc:sldMkLst>
      </pc:sldChg>
      <pc:sldChg chg="add">
        <pc:chgData name="Rob Sewell" userId="c802df42025d5e1f" providerId="LiveId" clId="{37B2C6A8-1F7F-4B16-9389-E9DE840C6DD7}" dt="2022-10-06T12:52:05.096" v="461"/>
        <pc:sldMkLst>
          <pc:docMk/>
          <pc:sldMk cId="2637279604" sldId="605"/>
        </pc:sldMkLst>
      </pc:sldChg>
      <pc:sldChg chg="ord">
        <pc:chgData name="Rob Sewell" userId="c802df42025d5e1f" providerId="LiveId" clId="{37B2C6A8-1F7F-4B16-9389-E9DE840C6DD7}" dt="2022-10-06T12:50:38.725" v="460"/>
        <pc:sldMkLst>
          <pc:docMk/>
          <pc:sldMk cId="595750086" sldId="611"/>
        </pc:sldMkLst>
      </pc:sldChg>
      <pc:sldChg chg="add">
        <pc:chgData name="Rob Sewell" userId="c802df42025d5e1f" providerId="LiveId" clId="{37B2C6A8-1F7F-4B16-9389-E9DE840C6DD7}" dt="2022-10-06T12:50:04.948" v="456"/>
        <pc:sldMkLst>
          <pc:docMk/>
          <pc:sldMk cId="830955334" sldId="613"/>
        </pc:sldMkLst>
      </pc:sldChg>
      <pc:sldChg chg="add">
        <pc:chgData name="Rob Sewell" userId="c802df42025d5e1f" providerId="LiveId" clId="{37B2C6A8-1F7F-4B16-9389-E9DE840C6DD7}" dt="2022-10-06T12:52:05.096" v="461"/>
        <pc:sldMkLst>
          <pc:docMk/>
          <pc:sldMk cId="3671978671" sldId="615"/>
        </pc:sldMkLst>
      </pc:sldChg>
      <pc:sldChg chg="add">
        <pc:chgData name="Rob Sewell" userId="c802df42025d5e1f" providerId="LiveId" clId="{37B2C6A8-1F7F-4B16-9389-E9DE840C6DD7}" dt="2022-10-06T12:52:05.096" v="461"/>
        <pc:sldMkLst>
          <pc:docMk/>
          <pc:sldMk cId="484092284" sldId="616"/>
        </pc:sldMkLst>
      </pc:sldChg>
      <pc:sldChg chg="add">
        <pc:chgData name="Rob Sewell" userId="c802df42025d5e1f" providerId="LiveId" clId="{37B2C6A8-1F7F-4B16-9389-E9DE840C6DD7}" dt="2022-10-06T12:52:05.096" v="461"/>
        <pc:sldMkLst>
          <pc:docMk/>
          <pc:sldMk cId="1036639021" sldId="617"/>
        </pc:sldMkLst>
      </pc:sldChg>
      <pc:sldChg chg="ord">
        <pc:chgData name="Rob Sewell" userId="c802df42025d5e1f" providerId="LiveId" clId="{37B2C6A8-1F7F-4B16-9389-E9DE840C6DD7}" dt="2022-10-05T10:32:32.304" v="154"/>
        <pc:sldMkLst>
          <pc:docMk/>
          <pc:sldMk cId="2201695551" sldId="622"/>
        </pc:sldMkLst>
      </pc:sldChg>
      <pc:sldChg chg="modSp add mod">
        <pc:chgData name="Rob Sewell" userId="c802df42025d5e1f" providerId="LiveId" clId="{37B2C6A8-1F7F-4B16-9389-E9DE840C6DD7}" dt="2022-10-05T10:33:58.851" v="160" actId="207"/>
        <pc:sldMkLst>
          <pc:docMk/>
          <pc:sldMk cId="3079785150" sldId="629"/>
        </pc:sldMkLst>
        <pc:spChg chg="mod">
          <ac:chgData name="Rob Sewell" userId="c802df42025d5e1f" providerId="LiveId" clId="{37B2C6A8-1F7F-4B16-9389-E9DE840C6DD7}" dt="2022-10-05T10:33:58.851" v="160" actId="207"/>
          <ac:spMkLst>
            <pc:docMk/>
            <pc:sldMk cId="3079785150" sldId="629"/>
            <ac:spMk id="2" creationId="{00000000-0000-0000-0000-000000000000}"/>
          </ac:spMkLst>
        </pc:spChg>
      </pc:sldChg>
      <pc:sldChg chg="modSp add mod">
        <pc:chgData name="Rob Sewell" userId="c802df42025d5e1f" providerId="LiveId" clId="{37B2C6A8-1F7F-4B16-9389-E9DE840C6DD7}" dt="2022-10-05T10:34:10.262" v="162" actId="207"/>
        <pc:sldMkLst>
          <pc:docMk/>
          <pc:sldMk cId="740429691" sldId="630"/>
        </pc:sldMkLst>
        <pc:spChg chg="mod">
          <ac:chgData name="Rob Sewell" userId="c802df42025d5e1f" providerId="LiveId" clId="{37B2C6A8-1F7F-4B16-9389-E9DE840C6DD7}" dt="2022-10-05T10:34:07.550" v="161" actId="207"/>
          <ac:spMkLst>
            <pc:docMk/>
            <pc:sldMk cId="740429691" sldId="630"/>
            <ac:spMk id="2" creationId="{00000000-0000-0000-0000-000000000000}"/>
          </ac:spMkLst>
        </pc:spChg>
        <pc:spChg chg="mod">
          <ac:chgData name="Rob Sewell" userId="c802df42025d5e1f" providerId="LiveId" clId="{37B2C6A8-1F7F-4B16-9389-E9DE840C6DD7}" dt="2022-10-05T10:34:10.262" v="162" actId="207"/>
          <ac:spMkLst>
            <pc:docMk/>
            <pc:sldMk cId="740429691" sldId="630"/>
            <ac:spMk id="6" creationId="{87C8EAFE-A65B-48D0-AADD-81295C87574E}"/>
          </ac:spMkLst>
        </pc:spChg>
      </pc:sldChg>
      <pc:sldChg chg="modSp add mod">
        <pc:chgData name="Rob Sewell" userId="c802df42025d5e1f" providerId="LiveId" clId="{37B2C6A8-1F7F-4B16-9389-E9DE840C6DD7}" dt="2022-10-05T10:34:34.587" v="168" actId="207"/>
        <pc:sldMkLst>
          <pc:docMk/>
          <pc:sldMk cId="2540814851" sldId="631"/>
        </pc:sldMkLst>
        <pc:spChg chg="mod">
          <ac:chgData name="Rob Sewell" userId="c802df42025d5e1f" providerId="LiveId" clId="{37B2C6A8-1F7F-4B16-9389-E9DE840C6DD7}" dt="2022-10-05T10:34:34.587" v="168" actId="207"/>
          <ac:spMkLst>
            <pc:docMk/>
            <pc:sldMk cId="2540814851" sldId="631"/>
            <ac:spMk id="2" creationId="{00000000-0000-0000-0000-000000000000}"/>
          </ac:spMkLst>
        </pc:spChg>
        <pc:spChg chg="mod">
          <ac:chgData name="Rob Sewell" userId="c802df42025d5e1f" providerId="LiveId" clId="{37B2C6A8-1F7F-4B16-9389-E9DE840C6DD7}" dt="2022-10-05T10:34:30.764" v="167" actId="207"/>
          <ac:spMkLst>
            <pc:docMk/>
            <pc:sldMk cId="2540814851" sldId="631"/>
            <ac:spMk id="6" creationId="{87C8EAFE-A65B-48D0-AADD-81295C87574E}"/>
          </ac:spMkLst>
        </pc:spChg>
      </pc:sldChg>
      <pc:sldChg chg="modSp add mod">
        <pc:chgData name="Rob Sewell" userId="c802df42025d5e1f" providerId="LiveId" clId="{37B2C6A8-1F7F-4B16-9389-E9DE840C6DD7}" dt="2022-10-05T10:34:25.110" v="166" actId="207"/>
        <pc:sldMkLst>
          <pc:docMk/>
          <pc:sldMk cId="2273151580" sldId="632"/>
        </pc:sldMkLst>
        <pc:spChg chg="mod">
          <ac:chgData name="Rob Sewell" userId="c802df42025d5e1f" providerId="LiveId" clId="{37B2C6A8-1F7F-4B16-9389-E9DE840C6DD7}" dt="2022-10-05T10:34:20.277" v="165" actId="207"/>
          <ac:spMkLst>
            <pc:docMk/>
            <pc:sldMk cId="2273151580" sldId="632"/>
            <ac:spMk id="2" creationId="{00000000-0000-0000-0000-000000000000}"/>
          </ac:spMkLst>
        </pc:spChg>
        <pc:spChg chg="mod">
          <ac:chgData name="Rob Sewell" userId="c802df42025d5e1f" providerId="LiveId" clId="{37B2C6A8-1F7F-4B16-9389-E9DE840C6DD7}" dt="2022-10-05T10:34:25.110" v="166" actId="207"/>
          <ac:spMkLst>
            <pc:docMk/>
            <pc:sldMk cId="2273151580" sldId="632"/>
            <ac:spMk id="6" creationId="{87C8EAFE-A65B-48D0-AADD-81295C87574E}"/>
          </ac:spMkLst>
        </pc:spChg>
      </pc:sldChg>
      <pc:sldChg chg="modSp add mod">
        <pc:chgData name="Rob Sewell" userId="c802df42025d5e1f" providerId="LiveId" clId="{37B2C6A8-1F7F-4B16-9389-E9DE840C6DD7}" dt="2022-10-05T10:34:55.430" v="172" actId="207"/>
        <pc:sldMkLst>
          <pc:docMk/>
          <pc:sldMk cId="2082135100" sldId="633"/>
        </pc:sldMkLst>
        <pc:spChg chg="mod">
          <ac:chgData name="Rob Sewell" userId="c802df42025d5e1f" providerId="LiveId" clId="{37B2C6A8-1F7F-4B16-9389-E9DE840C6DD7}" dt="2022-10-05T10:34:55.430" v="172" actId="207"/>
          <ac:spMkLst>
            <pc:docMk/>
            <pc:sldMk cId="2082135100" sldId="633"/>
            <ac:spMk id="2" creationId="{00000000-0000-0000-0000-000000000000}"/>
          </ac:spMkLst>
        </pc:spChg>
        <pc:spChg chg="mod">
          <ac:chgData name="Rob Sewell" userId="c802df42025d5e1f" providerId="LiveId" clId="{37B2C6A8-1F7F-4B16-9389-E9DE840C6DD7}" dt="2022-10-05T10:34:41.483" v="169" actId="207"/>
          <ac:spMkLst>
            <pc:docMk/>
            <pc:sldMk cId="2082135100" sldId="633"/>
            <ac:spMk id="6" creationId="{87C8EAFE-A65B-48D0-AADD-81295C87574E}"/>
          </ac:spMkLst>
        </pc:spChg>
      </pc:sldChg>
      <pc:sldChg chg="modSp add mod">
        <pc:chgData name="Rob Sewell" userId="c802df42025d5e1f" providerId="LiveId" clId="{37B2C6A8-1F7F-4B16-9389-E9DE840C6DD7}" dt="2022-10-05T10:34:49.654" v="171" actId="207"/>
        <pc:sldMkLst>
          <pc:docMk/>
          <pc:sldMk cId="1499472959" sldId="634"/>
        </pc:sldMkLst>
        <pc:spChg chg="mod">
          <ac:chgData name="Rob Sewell" userId="c802df42025d5e1f" providerId="LiveId" clId="{37B2C6A8-1F7F-4B16-9389-E9DE840C6DD7}" dt="2022-10-05T10:34:49.654" v="171" actId="207"/>
          <ac:spMkLst>
            <pc:docMk/>
            <pc:sldMk cId="1499472959" sldId="634"/>
            <ac:spMk id="2" creationId="{00000000-0000-0000-0000-000000000000}"/>
          </ac:spMkLst>
        </pc:spChg>
        <pc:spChg chg="mod">
          <ac:chgData name="Rob Sewell" userId="c802df42025d5e1f" providerId="LiveId" clId="{37B2C6A8-1F7F-4B16-9389-E9DE840C6DD7}" dt="2022-10-05T10:34:45.104" v="170" actId="207"/>
          <ac:spMkLst>
            <pc:docMk/>
            <pc:sldMk cId="1499472959" sldId="634"/>
            <ac:spMk id="6" creationId="{87C8EAFE-A65B-48D0-AADD-81295C87574E}"/>
          </ac:spMkLst>
        </pc:spChg>
      </pc:sldChg>
      <pc:sldChg chg="modSp add mod">
        <pc:chgData name="Rob Sewell" userId="c802df42025d5e1f" providerId="LiveId" clId="{37B2C6A8-1F7F-4B16-9389-E9DE840C6DD7}" dt="2022-10-05T10:35:14.526" v="186" actId="20577"/>
        <pc:sldMkLst>
          <pc:docMk/>
          <pc:sldMk cId="1610279321" sldId="635"/>
        </pc:sldMkLst>
        <pc:spChg chg="mod">
          <ac:chgData name="Rob Sewell" userId="c802df42025d5e1f" providerId="LiveId" clId="{37B2C6A8-1F7F-4B16-9389-E9DE840C6DD7}" dt="2022-10-05T10:35:14.526" v="186" actId="20577"/>
          <ac:spMkLst>
            <pc:docMk/>
            <pc:sldMk cId="1610279321" sldId="635"/>
            <ac:spMk id="2" creationId="{00000000-0000-0000-0000-000000000000}"/>
          </ac:spMkLst>
        </pc:spChg>
        <pc:spChg chg="mod">
          <ac:chgData name="Rob Sewell" userId="c802df42025d5e1f" providerId="LiveId" clId="{37B2C6A8-1F7F-4B16-9389-E9DE840C6DD7}" dt="2022-10-05T10:35:08.346" v="174" actId="207"/>
          <ac:spMkLst>
            <pc:docMk/>
            <pc:sldMk cId="1610279321" sldId="635"/>
            <ac:spMk id="7" creationId="{00000000-0000-0000-0000-000000000000}"/>
          </ac:spMkLst>
        </pc:spChg>
      </pc:sldChg>
      <pc:sldChg chg="modSp add mod">
        <pc:chgData name="Rob Sewell" userId="c802df42025d5e1f" providerId="LiveId" clId="{37B2C6A8-1F7F-4B16-9389-E9DE840C6DD7}" dt="2022-10-05T10:35:22.178" v="188" actId="207"/>
        <pc:sldMkLst>
          <pc:docMk/>
          <pc:sldMk cId="3557470226" sldId="636"/>
        </pc:sldMkLst>
        <pc:spChg chg="mod">
          <ac:chgData name="Rob Sewell" userId="c802df42025d5e1f" providerId="LiveId" clId="{37B2C6A8-1F7F-4B16-9389-E9DE840C6DD7}" dt="2022-10-05T10:35:22.178" v="188" actId="207"/>
          <ac:spMkLst>
            <pc:docMk/>
            <pc:sldMk cId="3557470226" sldId="636"/>
            <ac:spMk id="7" creationId="{00000000-0000-0000-0000-000000000000}"/>
          </ac:spMkLst>
        </pc:spChg>
        <pc:spChg chg="mod">
          <ac:chgData name="Rob Sewell" userId="c802df42025d5e1f" providerId="LiveId" clId="{37B2C6A8-1F7F-4B16-9389-E9DE840C6DD7}" dt="2022-10-05T10:35:19.399" v="187" actId="207"/>
          <ac:spMkLst>
            <pc:docMk/>
            <pc:sldMk cId="3557470226" sldId="636"/>
            <ac:spMk id="9" creationId="{21358D24-7A5A-4B90-9D01-A70BFE98455A}"/>
          </ac:spMkLst>
        </pc:spChg>
      </pc:sldChg>
      <pc:sldChg chg="modSp add mod">
        <pc:chgData name="Rob Sewell" userId="c802df42025d5e1f" providerId="LiveId" clId="{37B2C6A8-1F7F-4B16-9389-E9DE840C6DD7}" dt="2022-10-05T10:35:34.198" v="190" actId="207"/>
        <pc:sldMkLst>
          <pc:docMk/>
          <pc:sldMk cId="2626899300" sldId="637"/>
        </pc:sldMkLst>
        <pc:spChg chg="mod">
          <ac:chgData name="Rob Sewell" userId="c802df42025d5e1f" providerId="LiveId" clId="{37B2C6A8-1F7F-4B16-9389-E9DE840C6DD7}" dt="2022-10-05T10:35:30.868" v="189" actId="207"/>
          <ac:spMkLst>
            <pc:docMk/>
            <pc:sldMk cId="2626899300" sldId="637"/>
            <ac:spMk id="7" creationId="{00000000-0000-0000-0000-000000000000}"/>
          </ac:spMkLst>
        </pc:spChg>
        <pc:spChg chg="mod">
          <ac:chgData name="Rob Sewell" userId="c802df42025d5e1f" providerId="LiveId" clId="{37B2C6A8-1F7F-4B16-9389-E9DE840C6DD7}" dt="2022-10-05T10:35:34.198" v="190" actId="207"/>
          <ac:spMkLst>
            <pc:docMk/>
            <pc:sldMk cId="2626899300" sldId="637"/>
            <ac:spMk id="8" creationId="{6C223FD1-1F2D-4F6E-8E10-9597F9712766}"/>
          </ac:spMkLst>
        </pc:spChg>
      </pc:sldChg>
      <pc:sldChg chg="addSp modSp add mod">
        <pc:chgData name="Rob Sewell" userId="c802df42025d5e1f" providerId="LiveId" clId="{37B2C6A8-1F7F-4B16-9389-E9DE840C6DD7}" dt="2022-10-05T10:29:20.008" v="143" actId="1076"/>
        <pc:sldMkLst>
          <pc:docMk/>
          <pc:sldMk cId="4181272693" sldId="666"/>
        </pc:sldMkLst>
        <pc:spChg chg="mod">
          <ac:chgData name="Rob Sewell" userId="c802df42025d5e1f" providerId="LiveId" clId="{37B2C6A8-1F7F-4B16-9389-E9DE840C6DD7}" dt="2022-10-05T10:22:42.311" v="87" actId="20577"/>
          <ac:spMkLst>
            <pc:docMk/>
            <pc:sldMk cId="4181272693" sldId="666"/>
            <ac:spMk id="88" creationId="{71156FC7-067B-BD43-B943-9ACCD790036E}"/>
          </ac:spMkLst>
        </pc:spChg>
        <pc:picChg chg="add mod">
          <ac:chgData name="Rob Sewell" userId="c802df42025d5e1f" providerId="LiveId" clId="{37B2C6A8-1F7F-4B16-9389-E9DE840C6DD7}" dt="2022-10-05T10:29:13.675" v="141" actId="1076"/>
          <ac:picMkLst>
            <pc:docMk/>
            <pc:sldMk cId="4181272693" sldId="666"/>
            <ac:picMk id="4" creationId="{1AEBD09B-07A9-6D8B-C59D-453ECC74FA0D}"/>
          </ac:picMkLst>
        </pc:picChg>
        <pc:picChg chg="add mod">
          <ac:chgData name="Rob Sewell" userId="c802df42025d5e1f" providerId="LiveId" clId="{37B2C6A8-1F7F-4B16-9389-E9DE840C6DD7}" dt="2022-10-05T10:29:20.008" v="143" actId="1076"/>
          <ac:picMkLst>
            <pc:docMk/>
            <pc:sldMk cId="4181272693" sldId="666"/>
            <ac:picMk id="7" creationId="{7AED6F91-0EF1-2E6F-E179-652602431A45}"/>
          </ac:picMkLst>
        </pc:picChg>
        <pc:picChg chg="add mod">
          <ac:chgData name="Rob Sewell" userId="c802df42025d5e1f" providerId="LiveId" clId="{37B2C6A8-1F7F-4B16-9389-E9DE840C6DD7}" dt="2022-10-05T10:29:16.225" v="142" actId="1076"/>
          <ac:picMkLst>
            <pc:docMk/>
            <pc:sldMk cId="4181272693" sldId="666"/>
            <ac:picMk id="11" creationId="{06B67004-C6D0-3513-0DFB-A4AB3AD615CA}"/>
          </ac:picMkLst>
        </pc:picChg>
        <pc:picChg chg="add mod">
          <ac:chgData name="Rob Sewell" userId="c802df42025d5e1f" providerId="LiveId" clId="{37B2C6A8-1F7F-4B16-9389-E9DE840C6DD7}" dt="2022-10-05T10:29:01.877" v="138" actId="1076"/>
          <ac:picMkLst>
            <pc:docMk/>
            <pc:sldMk cId="4181272693" sldId="666"/>
            <ac:picMk id="13" creationId="{D968E25B-8F59-E9E4-7A3F-9C95441CD341}"/>
          </ac:picMkLst>
        </pc:picChg>
      </pc:sldChg>
      <pc:sldChg chg="ord">
        <pc:chgData name="Rob Sewell" userId="c802df42025d5e1f" providerId="LiveId" clId="{37B2C6A8-1F7F-4B16-9389-E9DE840C6DD7}" dt="2022-10-05T10:32:35.063" v="156"/>
        <pc:sldMkLst>
          <pc:docMk/>
          <pc:sldMk cId="3987161561" sldId="667"/>
        </pc:sldMkLst>
      </pc:sldChg>
      <pc:sldChg chg="add del">
        <pc:chgData name="Rob Sewell" userId="c802df42025d5e1f" providerId="LiveId" clId="{37B2C6A8-1F7F-4B16-9389-E9DE840C6DD7}" dt="2022-10-05T10:34:17.277" v="164"/>
        <pc:sldMkLst>
          <pc:docMk/>
          <pc:sldMk cId="982554976" sldId="668"/>
        </pc:sldMkLst>
      </pc:sldChg>
      <pc:sldChg chg="addSp delSp modSp new del mod">
        <pc:chgData name="Rob Sewell" userId="c802df42025d5e1f" providerId="LiveId" clId="{37B2C6A8-1F7F-4B16-9389-E9DE840C6DD7}" dt="2022-10-05T12:15:27.073" v="455" actId="47"/>
        <pc:sldMkLst>
          <pc:docMk/>
          <pc:sldMk cId="3956470372" sldId="668"/>
        </pc:sldMkLst>
        <pc:spChg chg="del mod">
          <ac:chgData name="Rob Sewell" userId="c802df42025d5e1f" providerId="LiveId" clId="{37B2C6A8-1F7F-4B16-9389-E9DE840C6DD7}" dt="2022-10-05T10:37:40.097" v="208" actId="478"/>
          <ac:spMkLst>
            <pc:docMk/>
            <pc:sldMk cId="3956470372" sldId="668"/>
            <ac:spMk id="2" creationId="{787E12A1-E2E6-D5C1-7325-119B6BC1C28C}"/>
          </ac:spMkLst>
        </pc:spChg>
        <pc:spChg chg="add mod ord">
          <ac:chgData name="Rob Sewell" userId="c802df42025d5e1f" providerId="LiveId" clId="{37B2C6A8-1F7F-4B16-9389-E9DE840C6DD7}" dt="2022-10-05T12:08:37.412" v="361" actId="20577"/>
          <ac:spMkLst>
            <pc:docMk/>
            <pc:sldMk cId="3956470372" sldId="668"/>
            <ac:spMk id="5" creationId="{B363EA0F-1DFD-CFDD-D86F-A58A95262750}"/>
          </ac:spMkLst>
        </pc:spChg>
        <pc:spChg chg="add mod ord">
          <ac:chgData name="Rob Sewell" userId="c802df42025d5e1f" providerId="LiveId" clId="{37B2C6A8-1F7F-4B16-9389-E9DE840C6DD7}" dt="2022-10-05T10:55:47.560" v="338" actId="167"/>
          <ac:spMkLst>
            <pc:docMk/>
            <pc:sldMk cId="3956470372" sldId="668"/>
            <ac:spMk id="6" creationId="{109CD000-C1C4-4C10-1A21-7C519BFF9E76}"/>
          </ac:spMkLst>
        </pc:spChg>
        <pc:spChg chg="add mod ord">
          <ac:chgData name="Rob Sewell" userId="c802df42025d5e1f" providerId="LiveId" clId="{37B2C6A8-1F7F-4B16-9389-E9DE840C6DD7}" dt="2022-10-05T10:55:41.146" v="337" actId="167"/>
          <ac:spMkLst>
            <pc:docMk/>
            <pc:sldMk cId="3956470372" sldId="668"/>
            <ac:spMk id="7" creationId="{D23DA000-8599-F40B-91DC-57996B8764BB}"/>
          </ac:spMkLst>
        </pc:spChg>
        <pc:spChg chg="add del mod">
          <ac:chgData name="Rob Sewell" userId="c802df42025d5e1f" providerId="LiveId" clId="{37B2C6A8-1F7F-4B16-9389-E9DE840C6DD7}" dt="2022-10-05T10:39:47.757" v="272" actId="22"/>
          <ac:spMkLst>
            <pc:docMk/>
            <pc:sldMk cId="3956470372" sldId="668"/>
            <ac:spMk id="9" creationId="{1C324315-EBBA-1EA5-18FB-CBBE34F458B3}"/>
          </ac:spMkLst>
        </pc:spChg>
        <pc:spChg chg="add del mod ord">
          <ac:chgData name="Rob Sewell" userId="c802df42025d5e1f" providerId="LiveId" clId="{37B2C6A8-1F7F-4B16-9389-E9DE840C6DD7}" dt="2022-10-05T12:08:41.905" v="363"/>
          <ac:spMkLst>
            <pc:docMk/>
            <pc:sldMk cId="3956470372" sldId="668"/>
            <ac:spMk id="11" creationId="{06F4D53B-5C9A-DE8B-D587-ED35799A92D1}"/>
          </ac:spMkLst>
        </pc:spChg>
        <pc:spChg chg="add mod ord">
          <ac:chgData name="Rob Sewell" userId="c802df42025d5e1f" providerId="LiveId" clId="{37B2C6A8-1F7F-4B16-9389-E9DE840C6DD7}" dt="2022-10-05T12:08:53.898" v="366"/>
          <ac:spMkLst>
            <pc:docMk/>
            <pc:sldMk cId="3956470372" sldId="668"/>
            <ac:spMk id="13" creationId="{A720E0BC-0136-591E-34D0-75FAAF5F9ED5}"/>
          </ac:spMkLst>
        </pc:spChg>
        <pc:picChg chg="add del mod">
          <ac:chgData name="Rob Sewell" userId="c802df42025d5e1f" providerId="LiveId" clId="{37B2C6A8-1F7F-4B16-9389-E9DE840C6DD7}" dt="2022-10-05T12:08:10.836" v="351" actId="478"/>
          <ac:picMkLst>
            <pc:docMk/>
            <pc:sldMk cId="3956470372" sldId="668"/>
            <ac:picMk id="4" creationId="{2E1ECB35-726F-097A-B822-67B8C6EFE948}"/>
          </ac:picMkLst>
        </pc:picChg>
        <pc:picChg chg="add del mod ord">
          <ac:chgData name="Rob Sewell" userId="c802df42025d5e1f" providerId="LiveId" clId="{37B2C6A8-1F7F-4B16-9389-E9DE840C6DD7}" dt="2022-10-05T12:08:12.080" v="353" actId="478"/>
          <ac:picMkLst>
            <pc:docMk/>
            <pc:sldMk cId="3956470372" sldId="668"/>
            <ac:picMk id="14" creationId="{A84A7672-9162-70B1-90FD-0EBD51CB3AD0}"/>
          </ac:picMkLst>
        </pc:picChg>
        <pc:picChg chg="add del mod ord">
          <ac:chgData name="Rob Sewell" userId="c802df42025d5e1f" providerId="LiveId" clId="{37B2C6A8-1F7F-4B16-9389-E9DE840C6DD7}" dt="2022-10-05T12:08:14.102" v="356" actId="478"/>
          <ac:picMkLst>
            <pc:docMk/>
            <pc:sldMk cId="3956470372" sldId="668"/>
            <ac:picMk id="15" creationId="{0EAA4C76-C912-F456-1BFA-DEC7F87AFD66}"/>
          </ac:picMkLst>
        </pc:picChg>
        <pc:picChg chg="add del mod ord">
          <ac:chgData name="Rob Sewell" userId="c802df42025d5e1f" providerId="LiveId" clId="{37B2C6A8-1F7F-4B16-9389-E9DE840C6DD7}" dt="2022-10-05T12:08:13.480" v="355" actId="478"/>
          <ac:picMkLst>
            <pc:docMk/>
            <pc:sldMk cId="3956470372" sldId="668"/>
            <ac:picMk id="16" creationId="{68B10A73-E225-C56B-0F00-A1386434F6AE}"/>
          </ac:picMkLst>
        </pc:picChg>
        <pc:picChg chg="add del mod ord">
          <ac:chgData name="Rob Sewell" userId="c802df42025d5e1f" providerId="LiveId" clId="{37B2C6A8-1F7F-4B16-9389-E9DE840C6DD7}" dt="2022-10-05T12:08:11.516" v="352" actId="478"/>
          <ac:picMkLst>
            <pc:docMk/>
            <pc:sldMk cId="3956470372" sldId="668"/>
            <ac:picMk id="17" creationId="{8B86ED2A-556D-769A-958F-228E9822490F}"/>
          </ac:picMkLst>
        </pc:picChg>
        <pc:picChg chg="add del mod ord">
          <ac:chgData name="Rob Sewell" userId="c802df42025d5e1f" providerId="LiveId" clId="{37B2C6A8-1F7F-4B16-9389-E9DE840C6DD7}" dt="2022-10-05T12:08:12.866" v="354" actId="478"/>
          <ac:picMkLst>
            <pc:docMk/>
            <pc:sldMk cId="3956470372" sldId="668"/>
            <ac:picMk id="18" creationId="{D86114A7-9454-45A5-72D8-26C71E756D4B}"/>
          </ac:picMkLst>
        </pc:picChg>
      </pc:sldChg>
      <pc:sldChg chg="add del">
        <pc:chgData name="Rob Sewell" userId="c802df42025d5e1f" providerId="LiveId" clId="{37B2C6A8-1F7F-4B16-9389-E9DE840C6DD7}" dt="2022-10-05T10:34:17.277" v="164"/>
        <pc:sldMkLst>
          <pc:docMk/>
          <pc:sldMk cId="518982851" sldId="669"/>
        </pc:sldMkLst>
      </pc:sldChg>
      <pc:sldChg chg="add">
        <pc:chgData name="Rob Sewell" userId="c802df42025d5e1f" providerId="LiveId" clId="{37B2C6A8-1F7F-4B16-9389-E9DE840C6DD7}" dt="2022-10-06T12:52:05.096" v="461"/>
        <pc:sldMkLst>
          <pc:docMk/>
          <pc:sldMk cId="1853780574" sldId="669"/>
        </pc:sldMkLst>
      </pc:sldChg>
      <pc:sldChg chg="addSp delSp modSp new del mod">
        <pc:chgData name="Rob Sewell" userId="c802df42025d5e1f" providerId="LiveId" clId="{37B2C6A8-1F7F-4B16-9389-E9DE840C6DD7}" dt="2022-10-05T12:15:25.368" v="454" actId="47"/>
        <pc:sldMkLst>
          <pc:docMk/>
          <pc:sldMk cId="3109248261" sldId="669"/>
        </pc:sldMkLst>
        <pc:spChg chg="del">
          <ac:chgData name="Rob Sewell" userId="c802df42025d5e1f" providerId="LiveId" clId="{37B2C6A8-1F7F-4B16-9389-E9DE840C6DD7}" dt="2022-10-05T12:07:32.688" v="349" actId="478"/>
          <ac:spMkLst>
            <pc:docMk/>
            <pc:sldMk cId="3109248261" sldId="669"/>
            <ac:spMk id="2" creationId="{5AC357A2-9C98-2BF3-9F14-DE221F563B91}"/>
          </ac:spMkLst>
        </pc:spChg>
        <pc:spChg chg="add mod">
          <ac:chgData name="Rob Sewell" userId="c802df42025d5e1f" providerId="LiveId" clId="{37B2C6A8-1F7F-4B16-9389-E9DE840C6DD7}" dt="2022-10-05T12:12:33.387" v="424" actId="207"/>
          <ac:spMkLst>
            <pc:docMk/>
            <pc:sldMk cId="3109248261" sldId="669"/>
            <ac:spMk id="5" creationId="{8C30C6AB-91B5-7818-2A90-33866A2161BD}"/>
          </ac:spMkLst>
        </pc:spChg>
        <pc:spChg chg="add mod">
          <ac:chgData name="Rob Sewell" userId="c802df42025d5e1f" providerId="LiveId" clId="{37B2C6A8-1F7F-4B16-9389-E9DE840C6DD7}" dt="2022-10-05T12:12:27.046" v="423" actId="207"/>
          <ac:spMkLst>
            <pc:docMk/>
            <pc:sldMk cId="3109248261" sldId="669"/>
            <ac:spMk id="6" creationId="{2A28FA2B-86AC-65F0-9BB4-845966CC4928}"/>
          </ac:spMkLst>
        </pc:spChg>
        <pc:spChg chg="add mod">
          <ac:chgData name="Rob Sewell" userId="c802df42025d5e1f" providerId="LiveId" clId="{37B2C6A8-1F7F-4B16-9389-E9DE840C6DD7}" dt="2022-10-05T12:12:52.136" v="427" actId="1076"/>
          <ac:spMkLst>
            <pc:docMk/>
            <pc:sldMk cId="3109248261" sldId="669"/>
            <ac:spMk id="7" creationId="{1F6474CB-A36A-2AB2-C5EA-87150741C775}"/>
          </ac:spMkLst>
        </pc:spChg>
        <pc:spChg chg="add del">
          <ac:chgData name="Rob Sewell" userId="c802df42025d5e1f" providerId="LiveId" clId="{37B2C6A8-1F7F-4B16-9389-E9DE840C6DD7}" dt="2022-10-05T12:10:50.652" v="387" actId="478"/>
          <ac:spMkLst>
            <pc:docMk/>
            <pc:sldMk cId="3109248261" sldId="669"/>
            <ac:spMk id="9" creationId="{F0CB711A-2F06-11A3-F8E2-5D5D5AE71B78}"/>
          </ac:spMkLst>
        </pc:spChg>
        <pc:spChg chg="add mod">
          <ac:chgData name="Rob Sewell" userId="c802df42025d5e1f" providerId="LiveId" clId="{37B2C6A8-1F7F-4B16-9389-E9DE840C6DD7}" dt="2022-10-05T12:12:54.348" v="428" actId="1076"/>
          <ac:spMkLst>
            <pc:docMk/>
            <pc:sldMk cId="3109248261" sldId="669"/>
            <ac:spMk id="10" creationId="{12F0BCCC-8548-67B7-BD0F-2CC67964366D}"/>
          </ac:spMkLst>
        </pc:spChg>
        <pc:picChg chg="add mod">
          <ac:chgData name="Rob Sewell" userId="c802df42025d5e1f" providerId="LiveId" clId="{37B2C6A8-1F7F-4B16-9389-E9DE840C6DD7}" dt="2022-10-05T12:11:24.577" v="398" actId="1076"/>
          <ac:picMkLst>
            <pc:docMk/>
            <pc:sldMk cId="3109248261" sldId="669"/>
            <ac:picMk id="4" creationId="{A5D6834D-0BE8-F47E-3615-51822CCF0D38}"/>
          </ac:picMkLst>
        </pc:picChg>
      </pc:sldChg>
      <pc:sldChg chg="modSp add mod">
        <pc:chgData name="Rob Sewell" userId="c802df42025d5e1f" providerId="LiveId" clId="{37B2C6A8-1F7F-4B16-9389-E9DE840C6DD7}" dt="2022-10-05T12:14:12.747" v="453" actId="1076"/>
        <pc:sldMkLst>
          <pc:docMk/>
          <pc:sldMk cId="1346630225" sldId="670"/>
        </pc:sldMkLst>
        <pc:spChg chg="mod">
          <ac:chgData name="Rob Sewell" userId="c802df42025d5e1f" providerId="LiveId" clId="{37B2C6A8-1F7F-4B16-9389-E9DE840C6DD7}" dt="2022-10-05T12:13:56.075" v="450" actId="1076"/>
          <ac:spMkLst>
            <pc:docMk/>
            <pc:sldMk cId="1346630225" sldId="670"/>
            <ac:spMk id="5" creationId="{8C30C6AB-91B5-7818-2A90-33866A2161BD}"/>
          </ac:spMkLst>
        </pc:spChg>
        <pc:spChg chg="mod">
          <ac:chgData name="Rob Sewell" userId="c802df42025d5e1f" providerId="LiveId" clId="{37B2C6A8-1F7F-4B16-9389-E9DE840C6DD7}" dt="2022-10-05T12:14:09.394" v="452" actId="1076"/>
          <ac:spMkLst>
            <pc:docMk/>
            <pc:sldMk cId="1346630225" sldId="670"/>
            <ac:spMk id="6" creationId="{2A28FA2B-86AC-65F0-9BB4-845966CC4928}"/>
          </ac:spMkLst>
        </pc:spChg>
        <pc:spChg chg="mod">
          <ac:chgData name="Rob Sewell" userId="c802df42025d5e1f" providerId="LiveId" clId="{37B2C6A8-1F7F-4B16-9389-E9DE840C6DD7}" dt="2022-10-05T12:14:12.747" v="453" actId="1076"/>
          <ac:spMkLst>
            <pc:docMk/>
            <pc:sldMk cId="1346630225" sldId="670"/>
            <ac:spMk id="7" creationId="{1F6474CB-A36A-2AB2-C5EA-87150741C775}"/>
          </ac:spMkLst>
        </pc:spChg>
        <pc:spChg chg="mod">
          <ac:chgData name="Rob Sewell" userId="c802df42025d5e1f" providerId="LiveId" clId="{37B2C6A8-1F7F-4B16-9389-E9DE840C6DD7}" dt="2022-10-05T12:14:00.019" v="451" actId="1076"/>
          <ac:spMkLst>
            <pc:docMk/>
            <pc:sldMk cId="1346630225" sldId="670"/>
            <ac:spMk id="10" creationId="{12F0BCCC-8548-67B7-BD0F-2CC67964366D}"/>
          </ac:spMkLst>
        </pc:spChg>
      </pc:sldChg>
      <pc:sldChg chg="add del">
        <pc:chgData name="Rob Sewell" userId="c802df42025d5e1f" providerId="LiveId" clId="{37B2C6A8-1F7F-4B16-9389-E9DE840C6DD7}" dt="2022-10-05T10:34:17.277" v="164"/>
        <pc:sldMkLst>
          <pc:docMk/>
          <pc:sldMk cId="2311837224" sldId="670"/>
        </pc:sldMkLst>
      </pc:sldChg>
      <pc:sldChg chg="add del">
        <pc:chgData name="Rob Sewell" userId="c802df42025d5e1f" providerId="LiveId" clId="{37B2C6A8-1F7F-4B16-9389-E9DE840C6DD7}" dt="2022-10-05T10:34:17.277" v="164"/>
        <pc:sldMkLst>
          <pc:docMk/>
          <pc:sldMk cId="2350654002" sldId="671"/>
        </pc:sldMkLst>
      </pc:sldChg>
      <pc:sldChg chg="add">
        <pc:chgData name="Rob Sewell" userId="c802df42025d5e1f" providerId="LiveId" clId="{37B2C6A8-1F7F-4B16-9389-E9DE840C6DD7}" dt="2022-10-06T12:52:05.096" v="461"/>
        <pc:sldMkLst>
          <pc:docMk/>
          <pc:sldMk cId="2768988476" sldId="671"/>
        </pc:sldMkLst>
      </pc:sldChg>
      <pc:sldChg chg="add del">
        <pc:chgData name="Rob Sewell" userId="c802df42025d5e1f" providerId="LiveId" clId="{37B2C6A8-1F7F-4B16-9389-E9DE840C6DD7}" dt="2022-10-05T10:34:17.277" v="164"/>
        <pc:sldMkLst>
          <pc:docMk/>
          <pc:sldMk cId="2077727052" sldId="672"/>
        </pc:sldMkLst>
      </pc:sldChg>
      <pc:sldChg chg="add del">
        <pc:chgData name="Rob Sewell" userId="c802df42025d5e1f" providerId="LiveId" clId="{37B2C6A8-1F7F-4B16-9389-E9DE840C6DD7}" dt="2022-10-05T10:34:17.277" v="164"/>
        <pc:sldMkLst>
          <pc:docMk/>
          <pc:sldMk cId="4249977593" sldId="673"/>
        </pc:sldMkLst>
      </pc:sldChg>
      <pc:sldChg chg="add del">
        <pc:chgData name="Rob Sewell" userId="c802df42025d5e1f" providerId="LiveId" clId="{37B2C6A8-1F7F-4B16-9389-E9DE840C6DD7}" dt="2022-10-05T10:34:17.277" v="164"/>
        <pc:sldMkLst>
          <pc:docMk/>
          <pc:sldMk cId="16218405" sldId="674"/>
        </pc:sldMkLst>
      </pc:sldChg>
      <pc:sldChg chg="add del">
        <pc:chgData name="Rob Sewell" userId="c802df42025d5e1f" providerId="LiveId" clId="{37B2C6A8-1F7F-4B16-9389-E9DE840C6DD7}" dt="2022-10-05T10:34:17.277" v="164"/>
        <pc:sldMkLst>
          <pc:docMk/>
          <pc:sldMk cId="2685072256" sldId="675"/>
        </pc:sldMkLst>
      </pc:sldChg>
      <pc:sldChg chg="add del">
        <pc:chgData name="Rob Sewell" userId="c802df42025d5e1f" providerId="LiveId" clId="{37B2C6A8-1F7F-4B16-9389-E9DE840C6DD7}" dt="2022-10-05T10:34:17.277" v="164"/>
        <pc:sldMkLst>
          <pc:docMk/>
          <pc:sldMk cId="928573421" sldId="676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8EF114-3D4F-4B03-A1FF-9BC028B24E7D}" type="datetimeFigureOut">
              <a:rPr lang="en-GB" smtClean="0"/>
              <a:t>06/10/2022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53451D-F9E1-46A2-A788-2929DA7585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50835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7814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j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8B09CF-F32F-41DC-853A-FD97892597C7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57110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C6D6275-D5B4-459A-B2A3-212CA60D2300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156927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C6D6275-D5B4-459A-B2A3-212CA60D2300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648785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C6D6275-D5B4-459A-B2A3-212CA60D2300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306405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C6D6275-D5B4-459A-B2A3-212CA60D2300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611329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C6D6275-D5B4-459A-B2A3-212CA60D2300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041453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You have to find a way to transport it to the fortress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C6D6275-D5B4-459A-B2A3-212CA60D2300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82442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C6D6275-D5B4-459A-B2A3-212CA60D2300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8346963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J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C6D6275-D5B4-459A-B2A3-212CA60D2300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8027400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C6D6275-D5B4-459A-B2A3-212CA60D2300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325902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56400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C6D6275-D5B4-459A-B2A3-212CA60D2300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9185418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C6D6275-D5B4-459A-B2A3-212CA60D2300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7569572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6D6275-D5B4-459A-B2A3-212CA60D2300}" type="slidenum">
              <a:rPr lang="de-DE" smtClean="0"/>
              <a:pPr>
                <a:defRPr/>
              </a:pPr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0818994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D65AC4-17B0-4E19-8496-B264E70A18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4465758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D65AC4-17B0-4E19-8496-B264E70A18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4166600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D65AC4-17B0-4E19-8496-B264E70A18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7318169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D65AC4-17B0-4E19-8496-B264E70A18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9427603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D65AC4-17B0-4E19-8496-B264E70A18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707516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D65AC4-17B0-4E19-8496-B264E70A18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9489647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D65AC4-17B0-4E19-8496-B264E70A18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802133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26591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D65AC4-17B0-4E19-8496-B264E70A18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0301378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D65AC4-17B0-4E19-8496-B264E70A18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747406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make it easy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5558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6D6275-D5B4-459A-B2A3-212CA60D2300}" type="slidenum">
              <a:rPr lang="de-DE" smtClean="0"/>
              <a:pPr>
                <a:defRPr/>
              </a:pPr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015059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* Azure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5423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* Azure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8015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j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8B09CF-F32F-41DC-853A-FD97892597C7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265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j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8B09CF-F32F-41DC-853A-FD97892597C7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97990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059E1037-612E-25A9-5F2C-3CA3382ADF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" y="59267"/>
            <a:ext cx="12048067" cy="8913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7566D183-EA70-BA5E-0C86-48E5CEF3206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9710" y="6096000"/>
            <a:ext cx="2259422" cy="891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8715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resentation 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911425" y="1412778"/>
            <a:ext cx="10363200" cy="930027"/>
          </a:xfrm>
          <a:prstGeom prst="rect">
            <a:avLst/>
          </a:prstGeom>
        </p:spPr>
        <p:txBody>
          <a:bodyPr anchor="ctr"/>
          <a:lstStyle>
            <a:lvl1pPr algn="ctr">
              <a:defRPr sz="3301" b="1" cap="none" baseline="0">
                <a:solidFill>
                  <a:schemeClr val="bg1"/>
                </a:solidFill>
                <a:effectLst>
                  <a:outerShdw blurRad="38100" dist="50800" dir="5400000" algn="t" rotWithShape="0">
                    <a:prstClr val="black">
                      <a:alpha val="40000"/>
                    </a:prstClr>
                  </a:outerShdw>
                </a:effectLst>
                <a:latin typeface="Ubuntu Mono" panose="020B0509030602030204" pitchFamily="49" charset="0"/>
                <a:ea typeface="Roboto Black" panose="02000000000000000000" pitchFamily="2" charset="0"/>
              </a:defRPr>
            </a:lvl1pPr>
          </a:lstStyle>
          <a:p>
            <a:r>
              <a:rPr lang="de-DE" dirty="0" err="1"/>
              <a:t>Presentation</a:t>
            </a:r>
            <a:r>
              <a:rPr lang="de-DE" dirty="0"/>
              <a:t> Title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899254" y="6093299"/>
            <a:ext cx="6156853" cy="564083"/>
          </a:xfrm>
        </p:spPr>
        <p:txBody>
          <a:bodyPr anchor="t"/>
          <a:lstStyle>
            <a:lvl1pPr marL="0" indent="0" algn="l">
              <a:buNone/>
              <a:defRPr sz="1500" i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Ubuntu Mono" panose="020B0509030602030204" pitchFamily="49" charset="0"/>
                <a:ea typeface="Roboto Condensed" panose="02000000000000000000" pitchFamily="2" charset="0"/>
              </a:defRPr>
            </a:lvl1pPr>
            <a:lvl2pPr marL="342991" indent="0">
              <a:buNone/>
              <a:defRPr sz="1350"/>
            </a:lvl2pPr>
            <a:lvl3pPr marL="685983" indent="0">
              <a:buNone/>
              <a:defRPr sz="1200"/>
            </a:lvl3pPr>
            <a:lvl4pPr marL="1028974" indent="0">
              <a:buNone/>
              <a:defRPr sz="1050"/>
            </a:lvl4pPr>
            <a:lvl5pPr marL="1371966" indent="0">
              <a:buNone/>
              <a:defRPr sz="1050"/>
            </a:lvl5pPr>
            <a:lvl6pPr marL="1714957" indent="0">
              <a:buNone/>
              <a:defRPr sz="1050"/>
            </a:lvl6pPr>
            <a:lvl7pPr marL="2057949" indent="0">
              <a:buNone/>
              <a:defRPr sz="1050"/>
            </a:lvl7pPr>
            <a:lvl8pPr marL="2400940" indent="0">
              <a:buNone/>
              <a:defRPr sz="1050"/>
            </a:lvl8pPr>
            <a:lvl9pPr marL="2743932" indent="0">
              <a:buNone/>
              <a:defRPr sz="1050"/>
            </a:lvl9pPr>
          </a:lstStyle>
          <a:p>
            <a:pPr lvl="0"/>
            <a:r>
              <a:rPr lang="de-DE" dirty="0" err="1"/>
              <a:t>Presenter</a:t>
            </a:r>
            <a:r>
              <a:rPr lang="de-DE" dirty="0"/>
              <a:t> Name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0" hasCustomPrompt="1"/>
          </p:nvPr>
        </p:nvSpPr>
        <p:spPr>
          <a:xfrm>
            <a:off x="912285" y="2781300"/>
            <a:ext cx="10363200" cy="935038"/>
          </a:xfrm>
        </p:spPr>
        <p:txBody>
          <a:bodyPr/>
          <a:lstStyle>
            <a:lvl1pPr marL="0" indent="0" algn="ctr">
              <a:buNone/>
              <a:defRPr baseline="0"/>
            </a:lvl1pPr>
          </a:lstStyle>
          <a:p>
            <a:pPr lvl="0"/>
            <a:r>
              <a:rPr lang="de-DE" dirty="0" err="1"/>
              <a:t>Presentation</a:t>
            </a:r>
            <a:r>
              <a:rPr lang="de-DE" dirty="0"/>
              <a:t> </a:t>
            </a:r>
            <a:r>
              <a:rPr lang="de-DE" dirty="0" err="1"/>
              <a:t>Subtitle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69522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2810" y="1905000"/>
            <a:ext cx="9146381" cy="2667000"/>
          </a:xfrm>
        </p:spPr>
        <p:txBody>
          <a:bodyPr>
            <a:noAutofit/>
          </a:bodyPr>
          <a:lstStyle>
            <a:lvl1pPr>
              <a:defRPr sz="4051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256" name="line" descr="Line graphic"/>
          <p:cNvGrpSpPr/>
          <p:nvPr/>
        </p:nvGrpSpPr>
        <p:grpSpPr bwMode="invGray">
          <a:xfrm>
            <a:off x="1585309" y="4724400"/>
            <a:ext cx="8634184" cy="64008"/>
            <a:chOff x="-4110038" y="2703513"/>
            <a:chExt cx="17394239" cy="160336"/>
          </a:xfrm>
          <a:solidFill>
            <a:schemeClr val="accent1"/>
          </a:solidFill>
        </p:grpSpPr>
        <p:sp>
          <p:nvSpPr>
            <p:cNvPr id="257" name="Freeform 5"/>
            <p:cNvSpPr>
              <a:spLocks/>
            </p:cNvSpPr>
            <p:nvPr/>
          </p:nvSpPr>
          <p:spPr bwMode="invGray">
            <a:xfrm>
              <a:off x="12815888" y="2768600"/>
              <a:ext cx="468313" cy="19050"/>
            </a:xfrm>
            <a:custGeom>
              <a:avLst/>
              <a:gdLst>
                <a:gd name="T0" fmla="*/ 21 w 244"/>
                <a:gd name="T1" fmla="*/ 5 h 8"/>
                <a:gd name="T2" fmla="*/ 21 w 244"/>
                <a:gd name="T3" fmla="*/ 5 h 8"/>
                <a:gd name="T4" fmla="*/ 52 w 244"/>
                <a:gd name="T5" fmla="*/ 7 h 8"/>
                <a:gd name="T6" fmla="*/ 100 w 244"/>
                <a:gd name="T7" fmla="*/ 5 h 8"/>
                <a:gd name="T8" fmla="*/ 125 w 244"/>
                <a:gd name="T9" fmla="*/ 7 h 8"/>
                <a:gd name="T10" fmla="*/ 202 w 244"/>
                <a:gd name="T11" fmla="*/ 6 h 8"/>
                <a:gd name="T12" fmla="*/ 156 w 244"/>
                <a:gd name="T13" fmla="*/ 5 h 8"/>
                <a:gd name="T14" fmla="*/ 244 w 244"/>
                <a:gd name="T15" fmla="*/ 3 h 8"/>
                <a:gd name="T16" fmla="*/ 161 w 244"/>
                <a:gd name="T17" fmla="*/ 3 h 8"/>
                <a:gd name="T18" fmla="*/ 165 w 244"/>
                <a:gd name="T19" fmla="*/ 2 h 8"/>
                <a:gd name="T20" fmla="*/ 96 w 244"/>
                <a:gd name="T21" fmla="*/ 2 h 8"/>
                <a:gd name="T22" fmla="*/ 111 w 244"/>
                <a:gd name="T23" fmla="*/ 1 h 8"/>
                <a:gd name="T24" fmla="*/ 0 w 244"/>
                <a:gd name="T25" fmla="*/ 5 h 8"/>
                <a:gd name="T26" fmla="*/ 21 w 244"/>
                <a:gd name="T2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4" h="8">
                  <a:moveTo>
                    <a:pt x="21" y="5"/>
                  </a:moveTo>
                  <a:lnTo>
                    <a:pt x="21" y="5"/>
                  </a:lnTo>
                  <a:cubicBezTo>
                    <a:pt x="42" y="5"/>
                    <a:pt x="59" y="7"/>
                    <a:pt x="52" y="7"/>
                  </a:cubicBezTo>
                  <a:cubicBezTo>
                    <a:pt x="94" y="6"/>
                    <a:pt x="94" y="8"/>
                    <a:pt x="100" y="5"/>
                  </a:cubicBezTo>
                  <a:cubicBezTo>
                    <a:pt x="127" y="4"/>
                    <a:pt x="155" y="6"/>
                    <a:pt x="125" y="7"/>
                  </a:cubicBezTo>
                  <a:lnTo>
                    <a:pt x="202" y="6"/>
                  </a:lnTo>
                  <a:lnTo>
                    <a:pt x="156" y="5"/>
                  </a:lnTo>
                  <a:cubicBezTo>
                    <a:pt x="168" y="2"/>
                    <a:pt x="230" y="6"/>
                    <a:pt x="244" y="3"/>
                  </a:cubicBezTo>
                  <a:lnTo>
                    <a:pt x="161" y="3"/>
                  </a:lnTo>
                  <a:lnTo>
                    <a:pt x="165" y="2"/>
                  </a:lnTo>
                  <a:cubicBezTo>
                    <a:pt x="146" y="3"/>
                    <a:pt x="109" y="2"/>
                    <a:pt x="96" y="2"/>
                  </a:cubicBezTo>
                  <a:cubicBezTo>
                    <a:pt x="98" y="1"/>
                    <a:pt x="97" y="1"/>
                    <a:pt x="111" y="1"/>
                  </a:cubicBezTo>
                  <a:cubicBezTo>
                    <a:pt x="10" y="0"/>
                    <a:pt x="84" y="5"/>
                    <a:pt x="0" y="5"/>
                  </a:cubicBezTo>
                  <a:cubicBezTo>
                    <a:pt x="5" y="5"/>
                    <a:pt x="12" y="5"/>
                    <a:pt x="21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58" name="Freeform 6"/>
            <p:cNvSpPr>
              <a:spLocks/>
            </p:cNvSpPr>
            <p:nvPr/>
          </p:nvSpPr>
          <p:spPr bwMode="invGray">
            <a:xfrm>
              <a:off x="12380913" y="2755900"/>
              <a:ext cx="461963" cy="26987"/>
            </a:xfrm>
            <a:custGeom>
              <a:avLst/>
              <a:gdLst>
                <a:gd name="T0" fmla="*/ 162 w 241"/>
                <a:gd name="T1" fmla="*/ 4 h 12"/>
                <a:gd name="T2" fmla="*/ 162 w 241"/>
                <a:gd name="T3" fmla="*/ 4 h 12"/>
                <a:gd name="T4" fmla="*/ 127 w 241"/>
                <a:gd name="T5" fmla="*/ 7 h 12"/>
                <a:gd name="T6" fmla="*/ 68 w 241"/>
                <a:gd name="T7" fmla="*/ 6 h 12"/>
                <a:gd name="T8" fmla="*/ 53 w 241"/>
                <a:gd name="T9" fmla="*/ 9 h 12"/>
                <a:gd name="T10" fmla="*/ 79 w 241"/>
                <a:gd name="T11" fmla="*/ 9 h 12"/>
                <a:gd name="T12" fmla="*/ 18 w 241"/>
                <a:gd name="T13" fmla="*/ 11 h 12"/>
                <a:gd name="T14" fmla="*/ 101 w 241"/>
                <a:gd name="T15" fmla="*/ 10 h 12"/>
                <a:gd name="T16" fmla="*/ 195 w 241"/>
                <a:gd name="T17" fmla="*/ 12 h 12"/>
                <a:gd name="T18" fmla="*/ 226 w 241"/>
                <a:gd name="T19" fmla="*/ 11 h 12"/>
                <a:gd name="T20" fmla="*/ 215 w 241"/>
                <a:gd name="T21" fmla="*/ 11 h 12"/>
                <a:gd name="T22" fmla="*/ 213 w 241"/>
                <a:gd name="T23" fmla="*/ 7 h 12"/>
                <a:gd name="T24" fmla="*/ 172 w 241"/>
                <a:gd name="T25" fmla="*/ 7 h 12"/>
                <a:gd name="T26" fmla="*/ 241 w 241"/>
                <a:gd name="T27" fmla="*/ 4 h 12"/>
                <a:gd name="T28" fmla="*/ 123 w 241"/>
                <a:gd name="T29" fmla="*/ 0 h 12"/>
                <a:gd name="T30" fmla="*/ 162 w 241"/>
                <a:gd name="T31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1" h="12">
                  <a:moveTo>
                    <a:pt x="162" y="4"/>
                  </a:moveTo>
                  <a:lnTo>
                    <a:pt x="162" y="4"/>
                  </a:lnTo>
                  <a:lnTo>
                    <a:pt x="127" y="7"/>
                  </a:lnTo>
                  <a:lnTo>
                    <a:pt x="68" y="6"/>
                  </a:lnTo>
                  <a:cubicBezTo>
                    <a:pt x="67" y="7"/>
                    <a:pt x="24" y="8"/>
                    <a:pt x="53" y="9"/>
                  </a:cubicBezTo>
                  <a:cubicBezTo>
                    <a:pt x="59" y="9"/>
                    <a:pt x="70" y="8"/>
                    <a:pt x="79" y="9"/>
                  </a:cubicBezTo>
                  <a:cubicBezTo>
                    <a:pt x="73" y="11"/>
                    <a:pt x="0" y="9"/>
                    <a:pt x="18" y="11"/>
                  </a:cubicBezTo>
                  <a:cubicBezTo>
                    <a:pt x="65" y="11"/>
                    <a:pt x="72" y="12"/>
                    <a:pt x="101" y="10"/>
                  </a:cubicBezTo>
                  <a:cubicBezTo>
                    <a:pt x="144" y="11"/>
                    <a:pt x="175" y="11"/>
                    <a:pt x="195" y="12"/>
                  </a:cubicBezTo>
                  <a:cubicBezTo>
                    <a:pt x="208" y="12"/>
                    <a:pt x="209" y="11"/>
                    <a:pt x="226" y="11"/>
                  </a:cubicBezTo>
                  <a:lnTo>
                    <a:pt x="215" y="11"/>
                  </a:lnTo>
                  <a:lnTo>
                    <a:pt x="213" y="7"/>
                  </a:lnTo>
                  <a:cubicBezTo>
                    <a:pt x="199" y="8"/>
                    <a:pt x="187" y="7"/>
                    <a:pt x="172" y="7"/>
                  </a:cubicBezTo>
                  <a:lnTo>
                    <a:pt x="241" y="4"/>
                  </a:lnTo>
                  <a:cubicBezTo>
                    <a:pt x="219" y="1"/>
                    <a:pt x="151" y="2"/>
                    <a:pt x="123" y="0"/>
                  </a:cubicBezTo>
                  <a:cubicBezTo>
                    <a:pt x="157" y="4"/>
                    <a:pt x="96" y="2"/>
                    <a:pt x="162" y="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59" name="Freeform 7"/>
            <p:cNvSpPr>
              <a:spLocks/>
            </p:cNvSpPr>
            <p:nvPr/>
          </p:nvSpPr>
          <p:spPr bwMode="invGray">
            <a:xfrm>
              <a:off x="12814300" y="2779713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0" name="Freeform 8"/>
            <p:cNvSpPr>
              <a:spLocks/>
            </p:cNvSpPr>
            <p:nvPr/>
          </p:nvSpPr>
          <p:spPr bwMode="invGray">
            <a:xfrm>
              <a:off x="2738437" y="2795588"/>
              <a:ext cx="425450" cy="15875"/>
            </a:xfrm>
            <a:custGeom>
              <a:avLst/>
              <a:gdLst>
                <a:gd name="T0" fmla="*/ 77 w 222"/>
                <a:gd name="T1" fmla="*/ 5 h 7"/>
                <a:gd name="T2" fmla="*/ 77 w 222"/>
                <a:gd name="T3" fmla="*/ 5 h 7"/>
                <a:gd name="T4" fmla="*/ 56 w 222"/>
                <a:gd name="T5" fmla="*/ 6 h 7"/>
                <a:gd name="T6" fmla="*/ 222 w 222"/>
                <a:gd name="T7" fmla="*/ 5 h 7"/>
                <a:gd name="T8" fmla="*/ 200 w 222"/>
                <a:gd name="T9" fmla="*/ 3 h 7"/>
                <a:gd name="T10" fmla="*/ 137 w 222"/>
                <a:gd name="T11" fmla="*/ 4 h 7"/>
                <a:gd name="T12" fmla="*/ 149 w 222"/>
                <a:gd name="T13" fmla="*/ 3 h 7"/>
                <a:gd name="T14" fmla="*/ 109 w 222"/>
                <a:gd name="T15" fmla="*/ 0 h 7"/>
                <a:gd name="T16" fmla="*/ 106 w 222"/>
                <a:gd name="T17" fmla="*/ 0 h 7"/>
                <a:gd name="T18" fmla="*/ 0 w 222"/>
                <a:gd name="T19" fmla="*/ 7 h 7"/>
                <a:gd name="T20" fmla="*/ 77 w 222"/>
                <a:gd name="T21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2" h="7">
                  <a:moveTo>
                    <a:pt x="77" y="5"/>
                  </a:moveTo>
                  <a:lnTo>
                    <a:pt x="77" y="5"/>
                  </a:lnTo>
                  <a:cubicBezTo>
                    <a:pt x="62" y="5"/>
                    <a:pt x="58" y="5"/>
                    <a:pt x="56" y="6"/>
                  </a:cubicBezTo>
                  <a:lnTo>
                    <a:pt x="222" y="5"/>
                  </a:lnTo>
                  <a:cubicBezTo>
                    <a:pt x="216" y="5"/>
                    <a:pt x="169" y="4"/>
                    <a:pt x="200" y="3"/>
                  </a:cubicBezTo>
                  <a:cubicBezTo>
                    <a:pt x="186" y="2"/>
                    <a:pt x="143" y="3"/>
                    <a:pt x="137" y="4"/>
                  </a:cubicBezTo>
                  <a:lnTo>
                    <a:pt x="149" y="3"/>
                  </a:lnTo>
                  <a:cubicBezTo>
                    <a:pt x="110" y="5"/>
                    <a:pt x="84" y="1"/>
                    <a:pt x="109" y="0"/>
                  </a:cubicBezTo>
                  <a:lnTo>
                    <a:pt x="106" y="0"/>
                  </a:lnTo>
                  <a:lnTo>
                    <a:pt x="0" y="7"/>
                  </a:lnTo>
                  <a:cubicBezTo>
                    <a:pt x="39" y="7"/>
                    <a:pt x="30" y="5"/>
                    <a:pt x="77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1" name="Freeform 9"/>
            <p:cNvSpPr>
              <a:spLocks/>
            </p:cNvSpPr>
            <p:nvPr/>
          </p:nvSpPr>
          <p:spPr bwMode="invGray">
            <a:xfrm>
              <a:off x="-3646488" y="2800350"/>
              <a:ext cx="46038" cy="3175"/>
            </a:xfrm>
            <a:custGeom>
              <a:avLst/>
              <a:gdLst>
                <a:gd name="T0" fmla="*/ 0 w 24"/>
                <a:gd name="T1" fmla="*/ 1 h 1"/>
                <a:gd name="T2" fmla="*/ 0 w 24"/>
                <a:gd name="T3" fmla="*/ 1 h 1"/>
                <a:gd name="T4" fmla="*/ 21 w 24"/>
                <a:gd name="T5" fmla="*/ 0 h 1"/>
                <a:gd name="T6" fmla="*/ 0 w 2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">
                  <a:moveTo>
                    <a:pt x="0" y="1"/>
                  </a:moveTo>
                  <a:lnTo>
                    <a:pt x="0" y="1"/>
                  </a:lnTo>
                  <a:cubicBezTo>
                    <a:pt x="21" y="0"/>
                    <a:pt x="24" y="0"/>
                    <a:pt x="2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2" name="Freeform 10"/>
            <p:cNvSpPr>
              <a:spLocks/>
            </p:cNvSpPr>
            <p:nvPr/>
          </p:nvSpPr>
          <p:spPr bwMode="invGray">
            <a:xfrm>
              <a:off x="2627312" y="2816225"/>
              <a:ext cx="63500" cy="4762"/>
            </a:xfrm>
            <a:custGeom>
              <a:avLst/>
              <a:gdLst>
                <a:gd name="T0" fmla="*/ 33 w 33"/>
                <a:gd name="T1" fmla="*/ 0 h 2"/>
                <a:gd name="T2" fmla="*/ 33 w 33"/>
                <a:gd name="T3" fmla="*/ 0 h 2"/>
                <a:gd name="T4" fmla="*/ 0 w 33"/>
                <a:gd name="T5" fmla="*/ 2 h 2"/>
                <a:gd name="T6" fmla="*/ 33 w 3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2">
                  <a:moveTo>
                    <a:pt x="33" y="0"/>
                  </a:moveTo>
                  <a:lnTo>
                    <a:pt x="33" y="0"/>
                  </a:lnTo>
                  <a:lnTo>
                    <a:pt x="0" y="2"/>
                  </a:lnTo>
                  <a:cubicBezTo>
                    <a:pt x="14" y="1"/>
                    <a:pt x="25" y="1"/>
                    <a:pt x="3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3" name="Freeform 11"/>
            <p:cNvSpPr>
              <a:spLocks/>
            </p:cNvSpPr>
            <p:nvPr/>
          </p:nvSpPr>
          <p:spPr bwMode="invGray">
            <a:xfrm>
              <a:off x="3103562" y="2741613"/>
              <a:ext cx="28575" cy="3175"/>
            </a:xfrm>
            <a:custGeom>
              <a:avLst/>
              <a:gdLst>
                <a:gd name="T0" fmla="*/ 15 w 15"/>
                <a:gd name="T1" fmla="*/ 0 h 1"/>
                <a:gd name="T2" fmla="*/ 15 w 15"/>
                <a:gd name="T3" fmla="*/ 0 h 1"/>
                <a:gd name="T4" fmla="*/ 15 w 15"/>
                <a:gd name="T5" fmla="*/ 0 h 1"/>
                <a:gd name="T6" fmla="*/ 0 w 15"/>
                <a:gd name="T7" fmla="*/ 1 h 1"/>
                <a:gd name="T8" fmla="*/ 0 w 15"/>
                <a:gd name="T9" fmla="*/ 1 h 1"/>
                <a:gd name="T10" fmla="*/ 15 w 15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">
                  <a:moveTo>
                    <a:pt x="15" y="0"/>
                  </a:moveTo>
                  <a:lnTo>
                    <a:pt x="15" y="0"/>
                  </a:lnTo>
                  <a:cubicBezTo>
                    <a:pt x="15" y="0"/>
                    <a:pt x="15" y="0"/>
                    <a:pt x="15" y="0"/>
                  </a:cubicBezTo>
                  <a:lnTo>
                    <a:pt x="0" y="1"/>
                  </a:lnTo>
                  <a:lnTo>
                    <a:pt x="0" y="1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4" name="Freeform 12"/>
            <p:cNvSpPr>
              <a:spLocks/>
            </p:cNvSpPr>
            <p:nvPr/>
          </p:nvSpPr>
          <p:spPr bwMode="invGray">
            <a:xfrm>
              <a:off x="1227137" y="2836863"/>
              <a:ext cx="20638" cy="0"/>
            </a:xfrm>
            <a:custGeom>
              <a:avLst/>
              <a:gdLst>
                <a:gd name="T0" fmla="*/ 11 w 11"/>
                <a:gd name="T1" fmla="*/ 11 w 11"/>
                <a:gd name="T2" fmla="*/ 0 w 11"/>
                <a:gd name="T3" fmla="*/ 11 w 1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1">
                  <a:moveTo>
                    <a:pt x="11" y="0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5" name="Freeform 13"/>
            <p:cNvSpPr>
              <a:spLocks/>
            </p:cNvSpPr>
            <p:nvPr/>
          </p:nvSpPr>
          <p:spPr bwMode="invGray">
            <a:xfrm>
              <a:off x="3660775" y="2713038"/>
              <a:ext cx="331788" cy="20637"/>
            </a:xfrm>
            <a:custGeom>
              <a:avLst/>
              <a:gdLst>
                <a:gd name="T0" fmla="*/ 173 w 173"/>
                <a:gd name="T1" fmla="*/ 0 h 9"/>
                <a:gd name="T2" fmla="*/ 173 w 173"/>
                <a:gd name="T3" fmla="*/ 0 h 9"/>
                <a:gd name="T4" fmla="*/ 99 w 173"/>
                <a:gd name="T5" fmla="*/ 2 h 9"/>
                <a:gd name="T6" fmla="*/ 89 w 173"/>
                <a:gd name="T7" fmla="*/ 1 h 9"/>
                <a:gd name="T8" fmla="*/ 64 w 173"/>
                <a:gd name="T9" fmla="*/ 2 h 9"/>
                <a:gd name="T10" fmla="*/ 79 w 173"/>
                <a:gd name="T11" fmla="*/ 2 h 9"/>
                <a:gd name="T12" fmla="*/ 0 w 173"/>
                <a:gd name="T13" fmla="*/ 8 h 9"/>
                <a:gd name="T14" fmla="*/ 78 w 173"/>
                <a:gd name="T15" fmla="*/ 7 h 9"/>
                <a:gd name="T16" fmla="*/ 98 w 173"/>
                <a:gd name="T17" fmla="*/ 6 h 9"/>
                <a:gd name="T18" fmla="*/ 159 w 173"/>
                <a:gd name="T19" fmla="*/ 2 h 9"/>
                <a:gd name="T20" fmla="*/ 173 w 173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3" h="9">
                  <a:moveTo>
                    <a:pt x="173" y="0"/>
                  </a:moveTo>
                  <a:lnTo>
                    <a:pt x="173" y="0"/>
                  </a:lnTo>
                  <a:lnTo>
                    <a:pt x="99" y="2"/>
                  </a:lnTo>
                  <a:cubicBezTo>
                    <a:pt x="109" y="2"/>
                    <a:pt x="74" y="2"/>
                    <a:pt x="89" y="1"/>
                  </a:cubicBezTo>
                  <a:cubicBezTo>
                    <a:pt x="84" y="1"/>
                    <a:pt x="57" y="1"/>
                    <a:pt x="64" y="2"/>
                  </a:cubicBezTo>
                  <a:lnTo>
                    <a:pt x="79" y="2"/>
                  </a:lnTo>
                  <a:cubicBezTo>
                    <a:pt x="41" y="5"/>
                    <a:pt x="64" y="6"/>
                    <a:pt x="0" y="8"/>
                  </a:cubicBezTo>
                  <a:cubicBezTo>
                    <a:pt x="40" y="9"/>
                    <a:pt x="57" y="8"/>
                    <a:pt x="78" y="7"/>
                  </a:cubicBezTo>
                  <a:lnTo>
                    <a:pt x="98" y="6"/>
                  </a:lnTo>
                  <a:lnTo>
                    <a:pt x="159" y="2"/>
                  </a:lnTo>
                  <a:lnTo>
                    <a:pt x="17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6" name="Freeform 14"/>
            <p:cNvSpPr>
              <a:spLocks/>
            </p:cNvSpPr>
            <p:nvPr/>
          </p:nvSpPr>
          <p:spPr bwMode="invGray">
            <a:xfrm>
              <a:off x="-1674813" y="2768600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7" name="Freeform 15"/>
            <p:cNvSpPr>
              <a:spLocks/>
            </p:cNvSpPr>
            <p:nvPr/>
          </p:nvSpPr>
          <p:spPr bwMode="invGray">
            <a:xfrm>
              <a:off x="-1673225" y="2767013"/>
              <a:ext cx="36513" cy="1587"/>
            </a:xfrm>
            <a:custGeom>
              <a:avLst/>
              <a:gdLst>
                <a:gd name="T0" fmla="*/ 3 w 19"/>
                <a:gd name="T1" fmla="*/ 0 h 1"/>
                <a:gd name="T2" fmla="*/ 3 w 19"/>
                <a:gd name="T3" fmla="*/ 0 h 1"/>
                <a:gd name="T4" fmla="*/ 0 w 19"/>
                <a:gd name="T5" fmla="*/ 1 h 1"/>
                <a:gd name="T6" fmla="*/ 3 w 1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">
                  <a:moveTo>
                    <a:pt x="3" y="0"/>
                  </a:moveTo>
                  <a:lnTo>
                    <a:pt x="3" y="0"/>
                  </a:lnTo>
                  <a:lnTo>
                    <a:pt x="0" y="1"/>
                  </a:lnTo>
                  <a:cubicBezTo>
                    <a:pt x="4" y="0"/>
                    <a:pt x="19" y="0"/>
                    <a:pt x="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8" name="Freeform 16"/>
            <p:cNvSpPr>
              <a:spLocks/>
            </p:cNvSpPr>
            <p:nvPr/>
          </p:nvSpPr>
          <p:spPr bwMode="invGray">
            <a:xfrm>
              <a:off x="2690812" y="2811463"/>
              <a:ext cx="47625" cy="4762"/>
            </a:xfrm>
            <a:custGeom>
              <a:avLst/>
              <a:gdLst>
                <a:gd name="T0" fmla="*/ 13 w 25"/>
                <a:gd name="T1" fmla="*/ 0 h 2"/>
                <a:gd name="T2" fmla="*/ 13 w 25"/>
                <a:gd name="T3" fmla="*/ 0 h 2"/>
                <a:gd name="T4" fmla="*/ 0 w 25"/>
                <a:gd name="T5" fmla="*/ 2 h 2"/>
                <a:gd name="T6" fmla="*/ 25 w 25"/>
                <a:gd name="T7" fmla="*/ 0 h 2"/>
                <a:gd name="T8" fmla="*/ 13 w 25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">
                  <a:moveTo>
                    <a:pt x="13" y="0"/>
                  </a:moveTo>
                  <a:lnTo>
                    <a:pt x="13" y="0"/>
                  </a:lnTo>
                  <a:cubicBezTo>
                    <a:pt x="12" y="0"/>
                    <a:pt x="7" y="1"/>
                    <a:pt x="0" y="2"/>
                  </a:cubicBezTo>
                  <a:lnTo>
                    <a:pt x="25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9" name="Freeform 17"/>
            <p:cNvSpPr>
              <a:spLocks/>
            </p:cNvSpPr>
            <p:nvPr/>
          </p:nvSpPr>
          <p:spPr bwMode="invGray">
            <a:xfrm>
              <a:off x="2822575" y="2794000"/>
              <a:ext cx="163513" cy="4762"/>
            </a:xfrm>
            <a:custGeom>
              <a:avLst/>
              <a:gdLst>
                <a:gd name="T0" fmla="*/ 0 w 85"/>
                <a:gd name="T1" fmla="*/ 2 h 2"/>
                <a:gd name="T2" fmla="*/ 0 w 85"/>
                <a:gd name="T3" fmla="*/ 2 h 2"/>
                <a:gd name="T4" fmla="*/ 62 w 85"/>
                <a:gd name="T5" fmla="*/ 1 h 2"/>
                <a:gd name="T6" fmla="*/ 85 w 85"/>
                <a:gd name="T7" fmla="*/ 0 h 2"/>
                <a:gd name="T8" fmla="*/ 0 w 85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2">
                  <a:moveTo>
                    <a:pt x="0" y="2"/>
                  </a:moveTo>
                  <a:lnTo>
                    <a:pt x="0" y="2"/>
                  </a:lnTo>
                  <a:lnTo>
                    <a:pt x="62" y="1"/>
                  </a:lnTo>
                  <a:lnTo>
                    <a:pt x="85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0" name="Freeform 18"/>
            <p:cNvSpPr>
              <a:spLocks/>
            </p:cNvSpPr>
            <p:nvPr/>
          </p:nvSpPr>
          <p:spPr bwMode="invGray">
            <a:xfrm>
              <a:off x="715962" y="2809875"/>
              <a:ext cx="1911350" cy="50800"/>
            </a:xfrm>
            <a:custGeom>
              <a:avLst/>
              <a:gdLst>
                <a:gd name="T0" fmla="*/ 375 w 996"/>
                <a:gd name="T1" fmla="*/ 13 h 23"/>
                <a:gd name="T2" fmla="*/ 375 w 996"/>
                <a:gd name="T3" fmla="*/ 13 h 23"/>
                <a:gd name="T4" fmla="*/ 348 w 996"/>
                <a:gd name="T5" fmla="*/ 9 h 23"/>
                <a:gd name="T6" fmla="*/ 277 w 996"/>
                <a:gd name="T7" fmla="*/ 12 h 23"/>
                <a:gd name="T8" fmla="*/ 366 w 996"/>
                <a:gd name="T9" fmla="*/ 16 h 23"/>
                <a:gd name="T10" fmla="*/ 257 w 996"/>
                <a:gd name="T11" fmla="*/ 19 h 23"/>
                <a:gd name="T12" fmla="*/ 301 w 996"/>
                <a:gd name="T13" fmla="*/ 14 h 23"/>
                <a:gd name="T14" fmla="*/ 249 w 996"/>
                <a:gd name="T15" fmla="*/ 16 h 23"/>
                <a:gd name="T16" fmla="*/ 76 w 996"/>
                <a:gd name="T17" fmla="*/ 16 h 23"/>
                <a:gd name="T18" fmla="*/ 5 w 996"/>
                <a:gd name="T19" fmla="*/ 20 h 23"/>
                <a:gd name="T20" fmla="*/ 93 w 996"/>
                <a:gd name="T21" fmla="*/ 23 h 23"/>
                <a:gd name="T22" fmla="*/ 84 w 996"/>
                <a:gd name="T23" fmla="*/ 22 h 23"/>
                <a:gd name="T24" fmla="*/ 125 w 996"/>
                <a:gd name="T25" fmla="*/ 23 h 23"/>
                <a:gd name="T26" fmla="*/ 151 w 996"/>
                <a:gd name="T27" fmla="*/ 20 h 23"/>
                <a:gd name="T28" fmla="*/ 191 w 996"/>
                <a:gd name="T29" fmla="*/ 20 h 23"/>
                <a:gd name="T30" fmla="*/ 168 w 996"/>
                <a:gd name="T31" fmla="*/ 21 h 23"/>
                <a:gd name="T32" fmla="*/ 264 w 996"/>
                <a:gd name="T33" fmla="*/ 20 h 23"/>
                <a:gd name="T34" fmla="*/ 252 w 996"/>
                <a:gd name="T35" fmla="*/ 22 h 23"/>
                <a:gd name="T36" fmla="*/ 371 w 996"/>
                <a:gd name="T37" fmla="*/ 18 h 23"/>
                <a:gd name="T38" fmla="*/ 341 w 996"/>
                <a:gd name="T39" fmla="*/ 21 h 23"/>
                <a:gd name="T40" fmla="*/ 539 w 996"/>
                <a:gd name="T41" fmla="*/ 20 h 23"/>
                <a:gd name="T42" fmla="*/ 527 w 996"/>
                <a:gd name="T43" fmla="*/ 19 h 23"/>
                <a:gd name="T44" fmla="*/ 575 w 996"/>
                <a:gd name="T45" fmla="*/ 21 h 23"/>
                <a:gd name="T46" fmla="*/ 766 w 996"/>
                <a:gd name="T47" fmla="*/ 20 h 23"/>
                <a:gd name="T48" fmla="*/ 996 w 996"/>
                <a:gd name="T49" fmla="*/ 5 h 23"/>
                <a:gd name="T50" fmla="*/ 969 w 996"/>
                <a:gd name="T51" fmla="*/ 6 h 23"/>
                <a:gd name="T52" fmla="*/ 973 w 996"/>
                <a:gd name="T53" fmla="*/ 1 h 23"/>
                <a:gd name="T54" fmla="*/ 897 w 996"/>
                <a:gd name="T55" fmla="*/ 5 h 23"/>
                <a:gd name="T56" fmla="*/ 872 w 996"/>
                <a:gd name="T57" fmla="*/ 0 h 23"/>
                <a:gd name="T58" fmla="*/ 535 w 996"/>
                <a:gd name="T59" fmla="*/ 14 h 23"/>
                <a:gd name="T60" fmla="*/ 389 w 996"/>
                <a:gd name="T61" fmla="*/ 13 h 23"/>
                <a:gd name="T62" fmla="*/ 476 w 996"/>
                <a:gd name="T63" fmla="*/ 9 h 23"/>
                <a:gd name="T64" fmla="*/ 387 w 996"/>
                <a:gd name="T65" fmla="*/ 9 h 23"/>
                <a:gd name="T66" fmla="*/ 375 w 996"/>
                <a:gd name="T67" fmla="*/ 1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96" h="23">
                  <a:moveTo>
                    <a:pt x="375" y="13"/>
                  </a:moveTo>
                  <a:lnTo>
                    <a:pt x="375" y="13"/>
                  </a:lnTo>
                  <a:cubicBezTo>
                    <a:pt x="247" y="14"/>
                    <a:pt x="407" y="10"/>
                    <a:pt x="348" y="9"/>
                  </a:cubicBezTo>
                  <a:cubicBezTo>
                    <a:pt x="312" y="10"/>
                    <a:pt x="299" y="11"/>
                    <a:pt x="277" y="12"/>
                  </a:cubicBezTo>
                  <a:cubicBezTo>
                    <a:pt x="379" y="10"/>
                    <a:pt x="263" y="17"/>
                    <a:pt x="366" y="16"/>
                  </a:cubicBezTo>
                  <a:cubicBezTo>
                    <a:pt x="352" y="19"/>
                    <a:pt x="292" y="19"/>
                    <a:pt x="257" y="19"/>
                  </a:cubicBezTo>
                  <a:cubicBezTo>
                    <a:pt x="218" y="16"/>
                    <a:pt x="292" y="17"/>
                    <a:pt x="301" y="14"/>
                  </a:cubicBezTo>
                  <a:cubicBezTo>
                    <a:pt x="259" y="14"/>
                    <a:pt x="267" y="15"/>
                    <a:pt x="249" y="16"/>
                  </a:cubicBezTo>
                  <a:cubicBezTo>
                    <a:pt x="184" y="16"/>
                    <a:pt x="115" y="20"/>
                    <a:pt x="76" y="16"/>
                  </a:cubicBezTo>
                  <a:cubicBezTo>
                    <a:pt x="29" y="17"/>
                    <a:pt x="32" y="18"/>
                    <a:pt x="5" y="20"/>
                  </a:cubicBezTo>
                  <a:cubicBezTo>
                    <a:pt x="0" y="23"/>
                    <a:pt x="75" y="21"/>
                    <a:pt x="93" y="23"/>
                  </a:cubicBezTo>
                  <a:cubicBezTo>
                    <a:pt x="89" y="23"/>
                    <a:pt x="82" y="23"/>
                    <a:pt x="84" y="22"/>
                  </a:cubicBezTo>
                  <a:lnTo>
                    <a:pt x="125" y="23"/>
                  </a:lnTo>
                  <a:cubicBezTo>
                    <a:pt x="86" y="22"/>
                    <a:pt x="130" y="20"/>
                    <a:pt x="151" y="20"/>
                  </a:cubicBezTo>
                  <a:cubicBezTo>
                    <a:pt x="165" y="20"/>
                    <a:pt x="195" y="19"/>
                    <a:pt x="191" y="20"/>
                  </a:cubicBezTo>
                  <a:lnTo>
                    <a:pt x="168" y="21"/>
                  </a:lnTo>
                  <a:cubicBezTo>
                    <a:pt x="198" y="22"/>
                    <a:pt x="233" y="19"/>
                    <a:pt x="264" y="20"/>
                  </a:cubicBezTo>
                  <a:cubicBezTo>
                    <a:pt x="265" y="21"/>
                    <a:pt x="254" y="21"/>
                    <a:pt x="252" y="22"/>
                  </a:cubicBezTo>
                  <a:cubicBezTo>
                    <a:pt x="286" y="20"/>
                    <a:pt x="320" y="20"/>
                    <a:pt x="371" y="18"/>
                  </a:cubicBezTo>
                  <a:lnTo>
                    <a:pt x="341" y="21"/>
                  </a:lnTo>
                  <a:cubicBezTo>
                    <a:pt x="382" y="18"/>
                    <a:pt x="475" y="19"/>
                    <a:pt x="539" y="20"/>
                  </a:cubicBezTo>
                  <a:cubicBezTo>
                    <a:pt x="532" y="20"/>
                    <a:pt x="519" y="19"/>
                    <a:pt x="527" y="19"/>
                  </a:cubicBezTo>
                  <a:cubicBezTo>
                    <a:pt x="564" y="18"/>
                    <a:pt x="593" y="20"/>
                    <a:pt x="575" y="21"/>
                  </a:cubicBezTo>
                  <a:cubicBezTo>
                    <a:pt x="612" y="19"/>
                    <a:pt x="716" y="23"/>
                    <a:pt x="766" y="20"/>
                  </a:cubicBezTo>
                  <a:lnTo>
                    <a:pt x="996" y="5"/>
                  </a:lnTo>
                  <a:cubicBezTo>
                    <a:pt x="988" y="5"/>
                    <a:pt x="978" y="6"/>
                    <a:pt x="969" y="6"/>
                  </a:cubicBezTo>
                  <a:cubicBezTo>
                    <a:pt x="948" y="3"/>
                    <a:pt x="937" y="4"/>
                    <a:pt x="973" y="1"/>
                  </a:cubicBezTo>
                  <a:cubicBezTo>
                    <a:pt x="937" y="3"/>
                    <a:pt x="951" y="5"/>
                    <a:pt x="897" y="5"/>
                  </a:cubicBezTo>
                  <a:cubicBezTo>
                    <a:pt x="918" y="3"/>
                    <a:pt x="924" y="0"/>
                    <a:pt x="872" y="0"/>
                  </a:cubicBezTo>
                  <a:cubicBezTo>
                    <a:pt x="742" y="3"/>
                    <a:pt x="656" y="10"/>
                    <a:pt x="535" y="14"/>
                  </a:cubicBezTo>
                  <a:cubicBezTo>
                    <a:pt x="530" y="12"/>
                    <a:pt x="435" y="13"/>
                    <a:pt x="389" y="13"/>
                  </a:cubicBezTo>
                  <a:cubicBezTo>
                    <a:pt x="406" y="11"/>
                    <a:pt x="441" y="10"/>
                    <a:pt x="476" y="9"/>
                  </a:cubicBezTo>
                  <a:lnTo>
                    <a:pt x="387" y="9"/>
                  </a:lnTo>
                  <a:lnTo>
                    <a:pt x="375" y="1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1" name="Freeform 19"/>
            <p:cNvSpPr>
              <a:spLocks/>
            </p:cNvSpPr>
            <p:nvPr/>
          </p:nvSpPr>
          <p:spPr bwMode="invGray">
            <a:xfrm>
              <a:off x="1995487" y="2822575"/>
              <a:ext cx="20638" cy="0"/>
            </a:xfrm>
            <a:custGeom>
              <a:avLst/>
              <a:gdLst>
                <a:gd name="T0" fmla="*/ 10 w 10"/>
                <a:gd name="T1" fmla="*/ 10 w 10"/>
                <a:gd name="T2" fmla="*/ 0 w 10"/>
                <a:gd name="T3" fmla="*/ 10 w 1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0">
                  <a:moveTo>
                    <a:pt x="10" y="0"/>
                  </a:moveTo>
                  <a:lnTo>
                    <a:pt x="10" y="0"/>
                  </a:lnTo>
                  <a:lnTo>
                    <a:pt x="0" y="0"/>
                  </a:lnTo>
                  <a:cubicBezTo>
                    <a:pt x="1" y="0"/>
                    <a:pt x="4" y="0"/>
                    <a:pt x="1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2" name="Freeform 20"/>
            <p:cNvSpPr>
              <a:spLocks/>
            </p:cNvSpPr>
            <p:nvPr/>
          </p:nvSpPr>
          <p:spPr bwMode="invGray">
            <a:xfrm>
              <a:off x="1630362" y="2830513"/>
              <a:ext cx="22225" cy="0"/>
            </a:xfrm>
            <a:custGeom>
              <a:avLst/>
              <a:gdLst>
                <a:gd name="T0" fmla="*/ 11 w 12"/>
                <a:gd name="T1" fmla="*/ 11 w 12"/>
                <a:gd name="T2" fmla="*/ 12 w 12"/>
                <a:gd name="T3" fmla="*/ 0 w 12"/>
                <a:gd name="T4" fmla="*/ 11 w 1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2">
                  <a:moveTo>
                    <a:pt x="11" y="0"/>
                  </a:moveTo>
                  <a:lnTo>
                    <a:pt x="11" y="0"/>
                  </a:lnTo>
                  <a:cubicBezTo>
                    <a:pt x="12" y="0"/>
                    <a:pt x="11" y="0"/>
                    <a:pt x="12" y="0"/>
                  </a:cubicBez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3" name="Freeform 21"/>
            <p:cNvSpPr>
              <a:spLocks/>
            </p:cNvSpPr>
            <p:nvPr/>
          </p:nvSpPr>
          <p:spPr bwMode="invGray">
            <a:xfrm>
              <a:off x="2651125" y="2798763"/>
              <a:ext cx="46038" cy="1587"/>
            </a:xfrm>
            <a:custGeom>
              <a:avLst/>
              <a:gdLst>
                <a:gd name="T0" fmla="*/ 3 w 24"/>
                <a:gd name="T1" fmla="*/ 1 h 1"/>
                <a:gd name="T2" fmla="*/ 3 w 24"/>
                <a:gd name="T3" fmla="*/ 1 h 1"/>
                <a:gd name="T4" fmla="*/ 24 w 24"/>
                <a:gd name="T5" fmla="*/ 0 h 1"/>
                <a:gd name="T6" fmla="*/ 8 w 24"/>
                <a:gd name="T7" fmla="*/ 1 h 1"/>
                <a:gd name="T8" fmla="*/ 3 w 2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">
                  <a:moveTo>
                    <a:pt x="3" y="1"/>
                  </a:moveTo>
                  <a:lnTo>
                    <a:pt x="3" y="1"/>
                  </a:lnTo>
                  <a:lnTo>
                    <a:pt x="24" y="0"/>
                  </a:lnTo>
                  <a:lnTo>
                    <a:pt x="8" y="1"/>
                  </a:lnTo>
                  <a:cubicBezTo>
                    <a:pt x="2" y="1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4" name="Freeform 22"/>
            <p:cNvSpPr>
              <a:spLocks/>
            </p:cNvSpPr>
            <p:nvPr/>
          </p:nvSpPr>
          <p:spPr bwMode="invGray">
            <a:xfrm>
              <a:off x="2698750" y="2809875"/>
              <a:ext cx="19050" cy="1587"/>
            </a:xfrm>
            <a:custGeom>
              <a:avLst/>
              <a:gdLst>
                <a:gd name="T0" fmla="*/ 4 w 10"/>
                <a:gd name="T1" fmla="*/ 0 h 1"/>
                <a:gd name="T2" fmla="*/ 4 w 10"/>
                <a:gd name="T3" fmla="*/ 0 h 1"/>
                <a:gd name="T4" fmla="*/ 0 w 10"/>
                <a:gd name="T5" fmla="*/ 1 h 1"/>
                <a:gd name="T6" fmla="*/ 9 w 10"/>
                <a:gd name="T7" fmla="*/ 1 h 1"/>
                <a:gd name="T8" fmla="*/ 4 w 1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lnTo>
                    <a:pt x="9" y="1"/>
                  </a:lnTo>
                  <a:cubicBezTo>
                    <a:pt x="10" y="0"/>
                    <a:pt x="9" y="0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5" name="Freeform 23"/>
            <p:cNvSpPr>
              <a:spLocks/>
            </p:cNvSpPr>
            <p:nvPr/>
          </p:nvSpPr>
          <p:spPr bwMode="invGray">
            <a:xfrm>
              <a:off x="469900" y="2800350"/>
              <a:ext cx="23813" cy="3175"/>
            </a:xfrm>
            <a:custGeom>
              <a:avLst/>
              <a:gdLst>
                <a:gd name="T0" fmla="*/ 13 w 13"/>
                <a:gd name="T1" fmla="*/ 0 h 1"/>
                <a:gd name="T2" fmla="*/ 13 w 13"/>
                <a:gd name="T3" fmla="*/ 0 h 1"/>
                <a:gd name="T4" fmla="*/ 0 w 13"/>
                <a:gd name="T5" fmla="*/ 1 h 1"/>
                <a:gd name="T6" fmla="*/ 13 w 1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13" y="0"/>
                  </a:moveTo>
                  <a:lnTo>
                    <a:pt x="13" y="0"/>
                  </a:lnTo>
                  <a:lnTo>
                    <a:pt x="0" y="1"/>
                  </a:lnTo>
                  <a:cubicBezTo>
                    <a:pt x="8" y="1"/>
                    <a:pt x="11" y="1"/>
                    <a:pt x="1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6" name="Freeform 24"/>
            <p:cNvSpPr>
              <a:spLocks/>
            </p:cNvSpPr>
            <p:nvPr/>
          </p:nvSpPr>
          <p:spPr bwMode="invGray">
            <a:xfrm>
              <a:off x="998537" y="2811463"/>
              <a:ext cx="1076325" cy="20637"/>
            </a:xfrm>
            <a:custGeom>
              <a:avLst/>
              <a:gdLst>
                <a:gd name="T0" fmla="*/ 85 w 561"/>
                <a:gd name="T1" fmla="*/ 9 h 9"/>
                <a:gd name="T2" fmla="*/ 85 w 561"/>
                <a:gd name="T3" fmla="*/ 9 h 9"/>
                <a:gd name="T4" fmla="*/ 154 w 561"/>
                <a:gd name="T5" fmla="*/ 6 h 9"/>
                <a:gd name="T6" fmla="*/ 135 w 561"/>
                <a:gd name="T7" fmla="*/ 6 h 9"/>
                <a:gd name="T8" fmla="*/ 314 w 561"/>
                <a:gd name="T9" fmla="*/ 5 h 9"/>
                <a:gd name="T10" fmla="*/ 341 w 561"/>
                <a:gd name="T11" fmla="*/ 8 h 9"/>
                <a:gd name="T12" fmla="*/ 433 w 561"/>
                <a:gd name="T13" fmla="*/ 5 h 9"/>
                <a:gd name="T14" fmla="*/ 520 w 561"/>
                <a:gd name="T15" fmla="*/ 5 h 9"/>
                <a:gd name="T16" fmla="*/ 490 w 561"/>
                <a:gd name="T17" fmla="*/ 3 h 9"/>
                <a:gd name="T18" fmla="*/ 498 w 561"/>
                <a:gd name="T19" fmla="*/ 2 h 9"/>
                <a:gd name="T20" fmla="*/ 395 w 561"/>
                <a:gd name="T21" fmla="*/ 3 h 9"/>
                <a:gd name="T22" fmla="*/ 411 w 561"/>
                <a:gd name="T23" fmla="*/ 1 h 9"/>
                <a:gd name="T24" fmla="*/ 261 w 561"/>
                <a:gd name="T25" fmla="*/ 4 h 9"/>
                <a:gd name="T26" fmla="*/ 210 w 561"/>
                <a:gd name="T27" fmla="*/ 3 h 9"/>
                <a:gd name="T28" fmla="*/ 1 w 561"/>
                <a:gd name="T29" fmla="*/ 7 h 9"/>
                <a:gd name="T30" fmla="*/ 85 w 561"/>
                <a:gd name="T31" fmla="*/ 6 h 9"/>
                <a:gd name="T32" fmla="*/ 85 w 561"/>
                <a:gd name="T3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1" h="9">
                  <a:moveTo>
                    <a:pt x="85" y="9"/>
                  </a:moveTo>
                  <a:lnTo>
                    <a:pt x="85" y="9"/>
                  </a:lnTo>
                  <a:cubicBezTo>
                    <a:pt x="130" y="9"/>
                    <a:pt x="90" y="6"/>
                    <a:pt x="154" y="6"/>
                  </a:cubicBezTo>
                  <a:lnTo>
                    <a:pt x="135" y="6"/>
                  </a:lnTo>
                  <a:cubicBezTo>
                    <a:pt x="180" y="5"/>
                    <a:pt x="260" y="5"/>
                    <a:pt x="314" y="5"/>
                  </a:cubicBezTo>
                  <a:cubicBezTo>
                    <a:pt x="308" y="6"/>
                    <a:pt x="347" y="6"/>
                    <a:pt x="341" y="8"/>
                  </a:cubicBezTo>
                  <a:cubicBezTo>
                    <a:pt x="377" y="8"/>
                    <a:pt x="414" y="7"/>
                    <a:pt x="433" y="5"/>
                  </a:cubicBezTo>
                  <a:cubicBezTo>
                    <a:pt x="456" y="6"/>
                    <a:pt x="491" y="4"/>
                    <a:pt x="520" y="5"/>
                  </a:cubicBezTo>
                  <a:cubicBezTo>
                    <a:pt x="507" y="4"/>
                    <a:pt x="561" y="1"/>
                    <a:pt x="490" y="3"/>
                  </a:cubicBezTo>
                  <a:cubicBezTo>
                    <a:pt x="496" y="3"/>
                    <a:pt x="492" y="2"/>
                    <a:pt x="498" y="2"/>
                  </a:cubicBezTo>
                  <a:cubicBezTo>
                    <a:pt x="452" y="1"/>
                    <a:pt x="434" y="3"/>
                    <a:pt x="395" y="3"/>
                  </a:cubicBezTo>
                  <a:cubicBezTo>
                    <a:pt x="372" y="2"/>
                    <a:pt x="433" y="2"/>
                    <a:pt x="411" y="1"/>
                  </a:cubicBezTo>
                  <a:cubicBezTo>
                    <a:pt x="362" y="2"/>
                    <a:pt x="258" y="0"/>
                    <a:pt x="261" y="4"/>
                  </a:cubicBezTo>
                  <a:cubicBezTo>
                    <a:pt x="225" y="5"/>
                    <a:pt x="220" y="4"/>
                    <a:pt x="210" y="3"/>
                  </a:cubicBezTo>
                  <a:cubicBezTo>
                    <a:pt x="153" y="7"/>
                    <a:pt x="0" y="1"/>
                    <a:pt x="1" y="7"/>
                  </a:cubicBezTo>
                  <a:cubicBezTo>
                    <a:pt x="21" y="7"/>
                    <a:pt x="55" y="7"/>
                    <a:pt x="85" y="6"/>
                  </a:cubicBezTo>
                  <a:lnTo>
                    <a:pt x="85" y="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7" name="Freeform 25"/>
            <p:cNvSpPr>
              <a:spLocks/>
            </p:cNvSpPr>
            <p:nvPr/>
          </p:nvSpPr>
          <p:spPr bwMode="invGray">
            <a:xfrm>
              <a:off x="2495550" y="2803525"/>
              <a:ext cx="17463" cy="0"/>
            </a:xfrm>
            <a:custGeom>
              <a:avLst/>
              <a:gdLst>
                <a:gd name="T0" fmla="*/ 9 w 9"/>
                <a:gd name="T1" fmla="*/ 9 w 9"/>
                <a:gd name="T2" fmla="*/ 0 w 9"/>
                <a:gd name="T3" fmla="*/ 9 w 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9">
                  <a:moveTo>
                    <a:pt x="9" y="0"/>
                  </a:moveTo>
                  <a:lnTo>
                    <a:pt x="9" y="0"/>
                  </a:lnTo>
                  <a:lnTo>
                    <a:pt x="0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8" name="Freeform 26"/>
            <p:cNvSpPr>
              <a:spLocks noEditPoints="1"/>
            </p:cNvSpPr>
            <p:nvPr/>
          </p:nvSpPr>
          <p:spPr bwMode="invGray">
            <a:xfrm>
              <a:off x="2538412" y="2816225"/>
              <a:ext cx="1057275" cy="31750"/>
            </a:xfrm>
            <a:custGeom>
              <a:avLst/>
              <a:gdLst>
                <a:gd name="T0" fmla="*/ 495 w 551"/>
                <a:gd name="T1" fmla="*/ 10 h 14"/>
                <a:gd name="T2" fmla="*/ 495 w 551"/>
                <a:gd name="T3" fmla="*/ 10 h 14"/>
                <a:gd name="T4" fmla="*/ 461 w 551"/>
                <a:gd name="T5" fmla="*/ 9 h 14"/>
                <a:gd name="T6" fmla="*/ 495 w 551"/>
                <a:gd name="T7" fmla="*/ 10 h 14"/>
                <a:gd name="T8" fmla="*/ 551 w 551"/>
                <a:gd name="T9" fmla="*/ 9 h 14"/>
                <a:gd name="T10" fmla="*/ 551 w 551"/>
                <a:gd name="T11" fmla="*/ 9 h 14"/>
                <a:gd name="T12" fmla="*/ 532 w 551"/>
                <a:gd name="T13" fmla="*/ 13 h 14"/>
                <a:gd name="T14" fmla="*/ 294 w 551"/>
                <a:gd name="T15" fmla="*/ 13 h 14"/>
                <a:gd name="T16" fmla="*/ 304 w 551"/>
                <a:gd name="T17" fmla="*/ 12 h 14"/>
                <a:gd name="T18" fmla="*/ 93 w 551"/>
                <a:gd name="T19" fmla="*/ 14 h 14"/>
                <a:gd name="T20" fmla="*/ 38 w 551"/>
                <a:gd name="T21" fmla="*/ 12 h 14"/>
                <a:gd name="T22" fmla="*/ 4 w 551"/>
                <a:gd name="T23" fmla="*/ 12 h 14"/>
                <a:gd name="T24" fmla="*/ 31 w 551"/>
                <a:gd name="T25" fmla="*/ 11 h 14"/>
                <a:gd name="T26" fmla="*/ 16 w 551"/>
                <a:gd name="T27" fmla="*/ 11 h 14"/>
                <a:gd name="T28" fmla="*/ 73 w 551"/>
                <a:gd name="T29" fmla="*/ 6 h 14"/>
                <a:gd name="T30" fmla="*/ 39 w 551"/>
                <a:gd name="T31" fmla="*/ 10 h 14"/>
                <a:gd name="T32" fmla="*/ 62 w 551"/>
                <a:gd name="T33" fmla="*/ 8 h 14"/>
                <a:gd name="T34" fmla="*/ 90 w 551"/>
                <a:gd name="T35" fmla="*/ 10 h 14"/>
                <a:gd name="T36" fmla="*/ 157 w 551"/>
                <a:gd name="T37" fmla="*/ 9 h 14"/>
                <a:gd name="T38" fmla="*/ 193 w 551"/>
                <a:gd name="T39" fmla="*/ 11 h 14"/>
                <a:gd name="T40" fmla="*/ 215 w 551"/>
                <a:gd name="T41" fmla="*/ 8 h 14"/>
                <a:gd name="T42" fmla="*/ 280 w 551"/>
                <a:gd name="T43" fmla="*/ 8 h 14"/>
                <a:gd name="T44" fmla="*/ 373 w 551"/>
                <a:gd name="T45" fmla="*/ 0 h 14"/>
                <a:gd name="T46" fmla="*/ 452 w 551"/>
                <a:gd name="T47" fmla="*/ 6 h 14"/>
                <a:gd name="T48" fmla="*/ 329 w 551"/>
                <a:gd name="T49" fmla="*/ 7 h 14"/>
                <a:gd name="T50" fmla="*/ 282 w 551"/>
                <a:gd name="T51" fmla="*/ 11 h 14"/>
                <a:gd name="T52" fmla="*/ 389 w 551"/>
                <a:gd name="T53" fmla="*/ 9 h 14"/>
                <a:gd name="T54" fmla="*/ 377 w 551"/>
                <a:gd name="T55" fmla="*/ 10 h 14"/>
                <a:gd name="T56" fmla="*/ 494 w 551"/>
                <a:gd name="T57" fmla="*/ 8 h 14"/>
                <a:gd name="T58" fmla="*/ 510 w 551"/>
                <a:gd name="T59" fmla="*/ 9 h 14"/>
                <a:gd name="T60" fmla="*/ 551 w 551"/>
                <a:gd name="T61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1" h="14">
                  <a:moveTo>
                    <a:pt x="495" y="10"/>
                  </a:moveTo>
                  <a:lnTo>
                    <a:pt x="495" y="10"/>
                  </a:lnTo>
                  <a:lnTo>
                    <a:pt x="461" y="9"/>
                  </a:lnTo>
                  <a:cubicBezTo>
                    <a:pt x="469" y="10"/>
                    <a:pt x="482" y="10"/>
                    <a:pt x="495" y="10"/>
                  </a:cubicBezTo>
                  <a:close/>
                  <a:moveTo>
                    <a:pt x="551" y="9"/>
                  </a:moveTo>
                  <a:lnTo>
                    <a:pt x="551" y="9"/>
                  </a:lnTo>
                  <a:lnTo>
                    <a:pt x="532" y="13"/>
                  </a:lnTo>
                  <a:cubicBezTo>
                    <a:pt x="425" y="14"/>
                    <a:pt x="387" y="13"/>
                    <a:pt x="294" y="13"/>
                  </a:cubicBezTo>
                  <a:cubicBezTo>
                    <a:pt x="287" y="12"/>
                    <a:pt x="298" y="12"/>
                    <a:pt x="304" y="12"/>
                  </a:cubicBezTo>
                  <a:cubicBezTo>
                    <a:pt x="238" y="13"/>
                    <a:pt x="140" y="12"/>
                    <a:pt x="93" y="14"/>
                  </a:cubicBezTo>
                  <a:cubicBezTo>
                    <a:pt x="72" y="14"/>
                    <a:pt x="17" y="13"/>
                    <a:pt x="38" y="12"/>
                  </a:cubicBezTo>
                  <a:cubicBezTo>
                    <a:pt x="28" y="12"/>
                    <a:pt x="16" y="12"/>
                    <a:pt x="4" y="12"/>
                  </a:cubicBezTo>
                  <a:cubicBezTo>
                    <a:pt x="1" y="11"/>
                    <a:pt x="30" y="12"/>
                    <a:pt x="31" y="11"/>
                  </a:cubicBezTo>
                  <a:cubicBezTo>
                    <a:pt x="22" y="11"/>
                    <a:pt x="18" y="10"/>
                    <a:pt x="16" y="11"/>
                  </a:cubicBezTo>
                  <a:cubicBezTo>
                    <a:pt x="32" y="10"/>
                    <a:pt x="0" y="6"/>
                    <a:pt x="73" y="6"/>
                  </a:cubicBezTo>
                  <a:cubicBezTo>
                    <a:pt x="101" y="9"/>
                    <a:pt x="22" y="7"/>
                    <a:pt x="39" y="10"/>
                  </a:cubicBezTo>
                  <a:cubicBezTo>
                    <a:pt x="63" y="10"/>
                    <a:pt x="60" y="9"/>
                    <a:pt x="62" y="8"/>
                  </a:cubicBezTo>
                  <a:cubicBezTo>
                    <a:pt x="93" y="8"/>
                    <a:pt x="92" y="9"/>
                    <a:pt x="90" y="10"/>
                  </a:cubicBezTo>
                  <a:cubicBezTo>
                    <a:pt x="102" y="9"/>
                    <a:pt x="141" y="10"/>
                    <a:pt x="157" y="9"/>
                  </a:cubicBezTo>
                  <a:cubicBezTo>
                    <a:pt x="216" y="8"/>
                    <a:pt x="154" y="11"/>
                    <a:pt x="193" y="11"/>
                  </a:cubicBezTo>
                  <a:lnTo>
                    <a:pt x="215" y="8"/>
                  </a:lnTo>
                  <a:lnTo>
                    <a:pt x="280" y="8"/>
                  </a:lnTo>
                  <a:cubicBezTo>
                    <a:pt x="373" y="7"/>
                    <a:pt x="266" y="2"/>
                    <a:pt x="373" y="0"/>
                  </a:cubicBezTo>
                  <a:cubicBezTo>
                    <a:pt x="359" y="2"/>
                    <a:pt x="402" y="5"/>
                    <a:pt x="452" y="6"/>
                  </a:cubicBezTo>
                  <a:cubicBezTo>
                    <a:pt x="422" y="6"/>
                    <a:pt x="367" y="8"/>
                    <a:pt x="329" y="7"/>
                  </a:cubicBezTo>
                  <a:cubicBezTo>
                    <a:pt x="383" y="10"/>
                    <a:pt x="254" y="8"/>
                    <a:pt x="282" y="11"/>
                  </a:cubicBezTo>
                  <a:cubicBezTo>
                    <a:pt x="309" y="9"/>
                    <a:pt x="354" y="9"/>
                    <a:pt x="389" y="9"/>
                  </a:cubicBezTo>
                  <a:lnTo>
                    <a:pt x="377" y="10"/>
                  </a:lnTo>
                  <a:cubicBezTo>
                    <a:pt x="414" y="10"/>
                    <a:pt x="442" y="7"/>
                    <a:pt x="494" y="8"/>
                  </a:cubicBezTo>
                  <a:cubicBezTo>
                    <a:pt x="519" y="8"/>
                    <a:pt x="514" y="9"/>
                    <a:pt x="510" y="9"/>
                  </a:cubicBezTo>
                  <a:cubicBezTo>
                    <a:pt x="531" y="9"/>
                    <a:pt x="551" y="8"/>
                    <a:pt x="551" y="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9" name="Freeform 27"/>
            <p:cNvSpPr>
              <a:spLocks/>
            </p:cNvSpPr>
            <p:nvPr/>
          </p:nvSpPr>
          <p:spPr bwMode="invGray">
            <a:xfrm>
              <a:off x="11777663" y="2757488"/>
              <a:ext cx="19050" cy="3175"/>
            </a:xfrm>
            <a:custGeom>
              <a:avLst/>
              <a:gdLst>
                <a:gd name="T0" fmla="*/ 0 w 10"/>
                <a:gd name="T1" fmla="*/ 0 h 1"/>
                <a:gd name="T2" fmla="*/ 0 w 10"/>
                <a:gd name="T3" fmla="*/ 0 h 1"/>
                <a:gd name="T4" fmla="*/ 10 w 10"/>
                <a:gd name="T5" fmla="*/ 1 h 1"/>
                <a:gd name="T6" fmla="*/ 0 w 1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0" y="0"/>
                  </a:moveTo>
                  <a:lnTo>
                    <a:pt x="0" y="0"/>
                  </a:lnTo>
                  <a:lnTo>
                    <a:pt x="10" y="1"/>
                  </a:ln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0" name="Freeform 28"/>
            <p:cNvSpPr>
              <a:spLocks/>
            </p:cNvSpPr>
            <p:nvPr/>
          </p:nvSpPr>
          <p:spPr bwMode="invGray">
            <a:xfrm>
              <a:off x="5983288" y="2741613"/>
              <a:ext cx="38100" cy="0"/>
            </a:xfrm>
            <a:custGeom>
              <a:avLst/>
              <a:gdLst>
                <a:gd name="T0" fmla="*/ 0 w 20"/>
                <a:gd name="T1" fmla="*/ 0 w 20"/>
                <a:gd name="T2" fmla="*/ 20 w 20"/>
                <a:gd name="T3" fmla="*/ 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0" y="0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1" name="Freeform 29"/>
            <p:cNvSpPr>
              <a:spLocks/>
            </p:cNvSpPr>
            <p:nvPr/>
          </p:nvSpPr>
          <p:spPr bwMode="invGray">
            <a:xfrm>
              <a:off x="6832600" y="2713038"/>
              <a:ext cx="53975" cy="1587"/>
            </a:xfrm>
            <a:custGeom>
              <a:avLst/>
              <a:gdLst>
                <a:gd name="T0" fmla="*/ 0 w 28"/>
                <a:gd name="T1" fmla="*/ 1 h 1"/>
                <a:gd name="T2" fmla="*/ 0 w 28"/>
                <a:gd name="T3" fmla="*/ 1 h 1"/>
                <a:gd name="T4" fmla="*/ 28 w 28"/>
                <a:gd name="T5" fmla="*/ 0 h 1"/>
                <a:gd name="T6" fmla="*/ 0 w 2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">
                  <a:moveTo>
                    <a:pt x="0" y="1"/>
                  </a:moveTo>
                  <a:lnTo>
                    <a:pt x="0" y="1"/>
                  </a:lnTo>
                  <a:lnTo>
                    <a:pt x="28" y="0"/>
                  </a:lnTo>
                  <a:cubicBezTo>
                    <a:pt x="17" y="0"/>
                    <a:pt x="8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2" name="Freeform 30"/>
            <p:cNvSpPr>
              <a:spLocks/>
            </p:cNvSpPr>
            <p:nvPr/>
          </p:nvSpPr>
          <p:spPr bwMode="invGray">
            <a:xfrm>
              <a:off x="11317288" y="2755900"/>
              <a:ext cx="9525" cy="0"/>
            </a:xfrm>
            <a:custGeom>
              <a:avLst/>
              <a:gdLst>
                <a:gd name="T0" fmla="*/ 5 w 5"/>
                <a:gd name="T1" fmla="*/ 5 w 5"/>
                <a:gd name="T2" fmla="*/ 4 w 5"/>
                <a:gd name="T3" fmla="*/ 0 w 5"/>
                <a:gd name="T4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3" name="Freeform 31"/>
            <p:cNvSpPr>
              <a:spLocks/>
            </p:cNvSpPr>
            <p:nvPr/>
          </p:nvSpPr>
          <p:spPr bwMode="invGray">
            <a:xfrm>
              <a:off x="8534400" y="2735263"/>
              <a:ext cx="30163" cy="0"/>
            </a:xfrm>
            <a:custGeom>
              <a:avLst/>
              <a:gdLst>
                <a:gd name="T0" fmla="*/ 0 w 16"/>
                <a:gd name="T1" fmla="*/ 0 w 16"/>
                <a:gd name="T2" fmla="*/ 16 w 16"/>
                <a:gd name="T3" fmla="*/ 0 w 1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6">
                  <a:moveTo>
                    <a:pt x="0" y="0"/>
                  </a:moveTo>
                  <a:lnTo>
                    <a:pt x="0" y="0"/>
                  </a:lnTo>
                  <a:cubicBezTo>
                    <a:pt x="4" y="0"/>
                    <a:pt x="9" y="0"/>
                    <a:pt x="16" y="0"/>
                  </a:cubicBezTo>
                  <a:cubicBezTo>
                    <a:pt x="15" y="0"/>
                    <a:pt x="9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4" name="Freeform 32"/>
            <p:cNvSpPr>
              <a:spLocks/>
            </p:cNvSpPr>
            <p:nvPr/>
          </p:nvSpPr>
          <p:spPr bwMode="invGray">
            <a:xfrm>
              <a:off x="6821488" y="27146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2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5" name="Freeform 33"/>
            <p:cNvSpPr>
              <a:spLocks/>
            </p:cNvSpPr>
            <p:nvPr/>
          </p:nvSpPr>
          <p:spPr bwMode="invGray">
            <a:xfrm>
              <a:off x="5583238" y="2719388"/>
              <a:ext cx="25400" cy="0"/>
            </a:xfrm>
            <a:custGeom>
              <a:avLst/>
              <a:gdLst>
                <a:gd name="T0" fmla="*/ 13 w 13"/>
                <a:gd name="T1" fmla="*/ 13 w 13"/>
                <a:gd name="T2" fmla="*/ 0 w 13"/>
                <a:gd name="T3" fmla="*/ 13 w 1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3">
                  <a:moveTo>
                    <a:pt x="13" y="0"/>
                  </a:moveTo>
                  <a:lnTo>
                    <a:pt x="13" y="0"/>
                  </a:lnTo>
                  <a:lnTo>
                    <a:pt x="0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6" name="Freeform 34"/>
            <p:cNvSpPr>
              <a:spLocks/>
            </p:cNvSpPr>
            <p:nvPr/>
          </p:nvSpPr>
          <p:spPr bwMode="invGray">
            <a:xfrm>
              <a:off x="5638800" y="2740025"/>
              <a:ext cx="23813" cy="1587"/>
            </a:xfrm>
            <a:custGeom>
              <a:avLst/>
              <a:gdLst>
                <a:gd name="T0" fmla="*/ 12 w 12"/>
                <a:gd name="T1" fmla="*/ 0 h 1"/>
                <a:gd name="T2" fmla="*/ 12 w 12"/>
                <a:gd name="T3" fmla="*/ 0 h 1"/>
                <a:gd name="T4" fmla="*/ 0 w 12"/>
                <a:gd name="T5" fmla="*/ 1 h 1"/>
                <a:gd name="T6" fmla="*/ 12 w 1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7" name="Freeform 35"/>
            <p:cNvSpPr>
              <a:spLocks/>
            </p:cNvSpPr>
            <p:nvPr/>
          </p:nvSpPr>
          <p:spPr bwMode="invGray">
            <a:xfrm>
              <a:off x="4303712" y="2728913"/>
              <a:ext cx="50800" cy="0"/>
            </a:xfrm>
            <a:custGeom>
              <a:avLst/>
              <a:gdLst>
                <a:gd name="T0" fmla="*/ 26 w 26"/>
                <a:gd name="T1" fmla="*/ 26 w 26"/>
                <a:gd name="T2" fmla="*/ 0 w 26"/>
                <a:gd name="T3" fmla="*/ 26 w 2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6">
                  <a:moveTo>
                    <a:pt x="26" y="0"/>
                  </a:moveTo>
                  <a:lnTo>
                    <a:pt x="26" y="0"/>
                  </a:lnTo>
                  <a:lnTo>
                    <a:pt x="0" y="0"/>
                  </a:lnTo>
                  <a:cubicBezTo>
                    <a:pt x="13" y="0"/>
                    <a:pt x="20" y="0"/>
                    <a:pt x="2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8" name="Freeform 36"/>
            <p:cNvSpPr>
              <a:spLocks/>
            </p:cNvSpPr>
            <p:nvPr/>
          </p:nvSpPr>
          <p:spPr bwMode="invGray">
            <a:xfrm>
              <a:off x="5519738" y="2735263"/>
              <a:ext cx="9525" cy="3175"/>
            </a:xfrm>
            <a:custGeom>
              <a:avLst/>
              <a:gdLst>
                <a:gd name="T0" fmla="*/ 4 w 5"/>
                <a:gd name="T1" fmla="*/ 0 h 1"/>
                <a:gd name="T2" fmla="*/ 4 w 5"/>
                <a:gd name="T3" fmla="*/ 0 h 1"/>
                <a:gd name="T4" fmla="*/ 0 w 5"/>
                <a:gd name="T5" fmla="*/ 1 h 1"/>
                <a:gd name="T6" fmla="*/ 4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cubicBezTo>
                    <a:pt x="3" y="1"/>
                    <a:pt x="5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9" name="Freeform 37"/>
            <p:cNvSpPr>
              <a:spLocks/>
            </p:cNvSpPr>
            <p:nvPr/>
          </p:nvSpPr>
          <p:spPr bwMode="invGray">
            <a:xfrm>
              <a:off x="12096750" y="2784475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1 w 3"/>
                <a:gd name="T3" fmla="*/ 0 w 3"/>
                <a:gd name="T4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0" name="Freeform 38"/>
            <p:cNvSpPr>
              <a:spLocks/>
            </p:cNvSpPr>
            <p:nvPr/>
          </p:nvSpPr>
          <p:spPr bwMode="invGray">
            <a:xfrm>
              <a:off x="12225338" y="2773363"/>
              <a:ext cx="46038" cy="0"/>
            </a:xfrm>
            <a:custGeom>
              <a:avLst/>
              <a:gdLst>
                <a:gd name="T0" fmla="*/ 0 w 24"/>
                <a:gd name="T1" fmla="*/ 0 w 24"/>
                <a:gd name="T2" fmla="*/ 24 w 24"/>
                <a:gd name="T3" fmla="*/ 0 w 2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4">
                  <a:moveTo>
                    <a:pt x="0" y="0"/>
                  </a:moveTo>
                  <a:lnTo>
                    <a:pt x="0" y="0"/>
                  </a:lnTo>
                  <a:lnTo>
                    <a:pt x="24" y="0"/>
                  </a:lnTo>
                  <a:cubicBezTo>
                    <a:pt x="15" y="0"/>
                    <a:pt x="6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1" name="Freeform 39"/>
            <p:cNvSpPr>
              <a:spLocks/>
            </p:cNvSpPr>
            <p:nvPr/>
          </p:nvSpPr>
          <p:spPr bwMode="invGray">
            <a:xfrm>
              <a:off x="9274175" y="2746375"/>
              <a:ext cx="55563" cy="4762"/>
            </a:xfrm>
            <a:custGeom>
              <a:avLst/>
              <a:gdLst>
                <a:gd name="T0" fmla="*/ 0 w 29"/>
                <a:gd name="T1" fmla="*/ 1 h 2"/>
                <a:gd name="T2" fmla="*/ 0 w 29"/>
                <a:gd name="T3" fmla="*/ 1 h 2"/>
                <a:gd name="T4" fmla="*/ 15 w 29"/>
                <a:gd name="T5" fmla="*/ 2 h 2"/>
                <a:gd name="T6" fmla="*/ 0 w 29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2">
                  <a:moveTo>
                    <a:pt x="0" y="1"/>
                  </a:moveTo>
                  <a:lnTo>
                    <a:pt x="0" y="1"/>
                  </a:lnTo>
                  <a:cubicBezTo>
                    <a:pt x="7" y="1"/>
                    <a:pt x="23" y="2"/>
                    <a:pt x="15" y="2"/>
                  </a:cubicBezTo>
                  <a:cubicBezTo>
                    <a:pt x="29" y="2"/>
                    <a:pt x="28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2" name="Freeform 40"/>
            <p:cNvSpPr>
              <a:spLocks/>
            </p:cNvSpPr>
            <p:nvPr/>
          </p:nvSpPr>
          <p:spPr bwMode="invGray">
            <a:xfrm>
              <a:off x="11847513" y="2827338"/>
              <a:ext cx="34925" cy="3175"/>
            </a:xfrm>
            <a:custGeom>
              <a:avLst/>
              <a:gdLst>
                <a:gd name="T0" fmla="*/ 3 w 18"/>
                <a:gd name="T1" fmla="*/ 1 h 1"/>
                <a:gd name="T2" fmla="*/ 3 w 18"/>
                <a:gd name="T3" fmla="*/ 1 h 1"/>
                <a:gd name="T4" fmla="*/ 18 w 18"/>
                <a:gd name="T5" fmla="*/ 0 h 1"/>
                <a:gd name="T6" fmla="*/ 3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3" y="1"/>
                  </a:moveTo>
                  <a:lnTo>
                    <a:pt x="3" y="1"/>
                  </a:lnTo>
                  <a:cubicBezTo>
                    <a:pt x="7" y="1"/>
                    <a:pt x="13" y="0"/>
                    <a:pt x="18" y="0"/>
                  </a:cubicBezTo>
                  <a:cubicBezTo>
                    <a:pt x="8" y="0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3" name="Freeform 41"/>
            <p:cNvSpPr>
              <a:spLocks/>
            </p:cNvSpPr>
            <p:nvPr/>
          </p:nvSpPr>
          <p:spPr bwMode="invGray">
            <a:xfrm>
              <a:off x="11882438" y="2825750"/>
              <a:ext cx="25400" cy="1587"/>
            </a:xfrm>
            <a:custGeom>
              <a:avLst/>
              <a:gdLst>
                <a:gd name="T0" fmla="*/ 0 w 14"/>
                <a:gd name="T1" fmla="*/ 1 h 1"/>
                <a:gd name="T2" fmla="*/ 0 w 14"/>
                <a:gd name="T3" fmla="*/ 1 h 1"/>
                <a:gd name="T4" fmla="*/ 14 w 14"/>
                <a:gd name="T5" fmla="*/ 0 h 1"/>
                <a:gd name="T6" fmla="*/ 0 w 1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0" y="1"/>
                  </a:moveTo>
                  <a:lnTo>
                    <a:pt x="0" y="1"/>
                  </a:lnTo>
                  <a:lnTo>
                    <a:pt x="14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4" name="Freeform 42"/>
            <p:cNvSpPr>
              <a:spLocks/>
            </p:cNvSpPr>
            <p:nvPr/>
          </p:nvSpPr>
          <p:spPr bwMode="invGray">
            <a:xfrm>
              <a:off x="8915400" y="2809875"/>
              <a:ext cx="15875" cy="1587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0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cubicBezTo>
                    <a:pt x="6" y="0"/>
                    <a:pt x="3" y="0"/>
                    <a:pt x="0" y="0"/>
                  </a:cubicBezTo>
                  <a:cubicBezTo>
                    <a:pt x="1" y="0"/>
                    <a:pt x="4" y="1"/>
                    <a:pt x="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5" name="Freeform 43"/>
            <p:cNvSpPr>
              <a:spLocks/>
            </p:cNvSpPr>
            <p:nvPr/>
          </p:nvSpPr>
          <p:spPr bwMode="invGray">
            <a:xfrm>
              <a:off x="12109450" y="2752725"/>
              <a:ext cx="454025" cy="23812"/>
            </a:xfrm>
            <a:custGeom>
              <a:avLst/>
              <a:gdLst>
                <a:gd name="T0" fmla="*/ 102 w 236"/>
                <a:gd name="T1" fmla="*/ 10 h 10"/>
                <a:gd name="T2" fmla="*/ 102 w 236"/>
                <a:gd name="T3" fmla="*/ 10 h 10"/>
                <a:gd name="T4" fmla="*/ 123 w 236"/>
                <a:gd name="T5" fmla="*/ 7 h 10"/>
                <a:gd name="T6" fmla="*/ 200 w 236"/>
                <a:gd name="T7" fmla="*/ 6 h 10"/>
                <a:gd name="T8" fmla="*/ 203 w 236"/>
                <a:gd name="T9" fmla="*/ 3 h 10"/>
                <a:gd name="T10" fmla="*/ 160 w 236"/>
                <a:gd name="T11" fmla="*/ 4 h 10"/>
                <a:gd name="T12" fmla="*/ 202 w 236"/>
                <a:gd name="T13" fmla="*/ 3 h 10"/>
                <a:gd name="T14" fmla="*/ 198 w 236"/>
                <a:gd name="T15" fmla="*/ 0 h 10"/>
                <a:gd name="T16" fmla="*/ 0 w 236"/>
                <a:gd name="T17" fmla="*/ 4 h 10"/>
                <a:gd name="T18" fmla="*/ 137 w 236"/>
                <a:gd name="T19" fmla="*/ 4 h 10"/>
                <a:gd name="T20" fmla="*/ 121 w 236"/>
                <a:gd name="T21" fmla="*/ 6 h 10"/>
                <a:gd name="T22" fmla="*/ 8 w 236"/>
                <a:gd name="T23" fmla="*/ 5 h 10"/>
                <a:gd name="T24" fmla="*/ 104 w 236"/>
                <a:gd name="T25" fmla="*/ 7 h 10"/>
                <a:gd name="T26" fmla="*/ 84 w 236"/>
                <a:gd name="T27" fmla="*/ 9 h 10"/>
                <a:gd name="T28" fmla="*/ 102 w 236"/>
                <a:gd name="T2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6" h="10">
                  <a:moveTo>
                    <a:pt x="102" y="10"/>
                  </a:moveTo>
                  <a:lnTo>
                    <a:pt x="102" y="10"/>
                  </a:lnTo>
                  <a:cubicBezTo>
                    <a:pt x="107" y="9"/>
                    <a:pt x="208" y="8"/>
                    <a:pt x="123" y="7"/>
                  </a:cubicBezTo>
                  <a:cubicBezTo>
                    <a:pt x="126" y="4"/>
                    <a:pt x="177" y="6"/>
                    <a:pt x="200" y="6"/>
                  </a:cubicBezTo>
                  <a:cubicBezTo>
                    <a:pt x="184" y="5"/>
                    <a:pt x="208" y="4"/>
                    <a:pt x="203" y="3"/>
                  </a:cubicBezTo>
                  <a:cubicBezTo>
                    <a:pt x="192" y="4"/>
                    <a:pt x="179" y="4"/>
                    <a:pt x="160" y="4"/>
                  </a:cubicBezTo>
                  <a:cubicBezTo>
                    <a:pt x="152" y="3"/>
                    <a:pt x="180" y="2"/>
                    <a:pt x="202" y="3"/>
                  </a:cubicBezTo>
                  <a:cubicBezTo>
                    <a:pt x="175" y="1"/>
                    <a:pt x="236" y="1"/>
                    <a:pt x="198" y="0"/>
                  </a:cubicBezTo>
                  <a:cubicBezTo>
                    <a:pt x="116" y="0"/>
                    <a:pt x="57" y="0"/>
                    <a:pt x="0" y="4"/>
                  </a:cubicBezTo>
                  <a:cubicBezTo>
                    <a:pt x="46" y="3"/>
                    <a:pt x="99" y="3"/>
                    <a:pt x="137" y="4"/>
                  </a:cubicBezTo>
                  <a:lnTo>
                    <a:pt x="121" y="6"/>
                  </a:lnTo>
                  <a:cubicBezTo>
                    <a:pt x="78" y="4"/>
                    <a:pt x="51" y="5"/>
                    <a:pt x="8" y="5"/>
                  </a:cubicBezTo>
                  <a:lnTo>
                    <a:pt x="104" y="7"/>
                  </a:lnTo>
                  <a:cubicBezTo>
                    <a:pt x="149" y="9"/>
                    <a:pt x="119" y="9"/>
                    <a:pt x="84" y="9"/>
                  </a:cubicBezTo>
                  <a:cubicBezTo>
                    <a:pt x="92" y="9"/>
                    <a:pt x="100" y="9"/>
                    <a:pt x="102" y="1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6" name="Freeform 44"/>
            <p:cNvSpPr>
              <a:spLocks/>
            </p:cNvSpPr>
            <p:nvPr/>
          </p:nvSpPr>
          <p:spPr bwMode="invGray">
            <a:xfrm>
              <a:off x="12182475" y="28162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1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7" name="Freeform 45"/>
            <p:cNvSpPr>
              <a:spLocks/>
            </p:cNvSpPr>
            <p:nvPr/>
          </p:nvSpPr>
          <p:spPr bwMode="invGray">
            <a:xfrm>
              <a:off x="4348162" y="2827338"/>
              <a:ext cx="17463" cy="3175"/>
            </a:xfrm>
            <a:custGeom>
              <a:avLst/>
              <a:gdLst>
                <a:gd name="T0" fmla="*/ 8 w 9"/>
                <a:gd name="T1" fmla="*/ 0 h 1"/>
                <a:gd name="T2" fmla="*/ 8 w 9"/>
                <a:gd name="T3" fmla="*/ 0 h 1"/>
                <a:gd name="T4" fmla="*/ 0 w 9"/>
                <a:gd name="T5" fmla="*/ 1 h 1"/>
                <a:gd name="T6" fmla="*/ 8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cubicBezTo>
                    <a:pt x="7" y="0"/>
                    <a:pt x="9" y="0"/>
                    <a:pt x="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8" name="Freeform 46"/>
            <p:cNvSpPr>
              <a:spLocks/>
            </p:cNvSpPr>
            <p:nvPr/>
          </p:nvSpPr>
          <p:spPr bwMode="invGray">
            <a:xfrm>
              <a:off x="12071350" y="27908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9" name="Freeform 47"/>
            <p:cNvSpPr>
              <a:spLocks/>
            </p:cNvSpPr>
            <p:nvPr/>
          </p:nvSpPr>
          <p:spPr bwMode="invGray">
            <a:xfrm>
              <a:off x="4754563" y="2827338"/>
              <a:ext cx="4763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0" name="Freeform 48"/>
            <p:cNvSpPr>
              <a:spLocks/>
            </p:cNvSpPr>
            <p:nvPr/>
          </p:nvSpPr>
          <p:spPr bwMode="invGray">
            <a:xfrm>
              <a:off x="4852988" y="2719388"/>
              <a:ext cx="9525" cy="3175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4 w 5"/>
                <a:gd name="T5" fmla="*/ 0 h 1"/>
                <a:gd name="T6" fmla="*/ 5 w 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cubicBezTo>
                    <a:pt x="5" y="1"/>
                    <a:pt x="5" y="1"/>
                    <a:pt x="4" y="0"/>
                  </a:cubicBezTo>
                  <a:cubicBezTo>
                    <a:pt x="0" y="1"/>
                    <a:pt x="2" y="1"/>
                    <a:pt x="5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1" name="Freeform 49"/>
            <p:cNvSpPr>
              <a:spLocks/>
            </p:cNvSpPr>
            <p:nvPr/>
          </p:nvSpPr>
          <p:spPr bwMode="invGray">
            <a:xfrm>
              <a:off x="4759325" y="28273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2" name="Freeform 50"/>
            <p:cNvSpPr>
              <a:spLocks/>
            </p:cNvSpPr>
            <p:nvPr/>
          </p:nvSpPr>
          <p:spPr bwMode="invGray">
            <a:xfrm>
              <a:off x="6654800" y="2805113"/>
              <a:ext cx="19050" cy="1587"/>
            </a:xfrm>
            <a:custGeom>
              <a:avLst/>
              <a:gdLst>
                <a:gd name="T0" fmla="*/ 10 w 10"/>
                <a:gd name="T1" fmla="*/ 1 h 1"/>
                <a:gd name="T2" fmla="*/ 10 w 10"/>
                <a:gd name="T3" fmla="*/ 1 h 1"/>
                <a:gd name="T4" fmla="*/ 2 w 10"/>
                <a:gd name="T5" fmla="*/ 0 h 1"/>
                <a:gd name="T6" fmla="*/ 10 w 1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10" y="1"/>
                  </a:moveTo>
                  <a:lnTo>
                    <a:pt x="10" y="1"/>
                  </a:lnTo>
                  <a:lnTo>
                    <a:pt x="2" y="0"/>
                  </a:lnTo>
                  <a:cubicBezTo>
                    <a:pt x="0" y="0"/>
                    <a:pt x="2" y="0"/>
                    <a:pt x="1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3" name="Freeform 51"/>
            <p:cNvSpPr>
              <a:spLocks/>
            </p:cNvSpPr>
            <p:nvPr/>
          </p:nvSpPr>
          <p:spPr bwMode="invGray">
            <a:xfrm>
              <a:off x="6289675" y="2798763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0 w 3"/>
                <a:gd name="T3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4" name="Freeform 52"/>
            <p:cNvSpPr>
              <a:spLocks/>
            </p:cNvSpPr>
            <p:nvPr/>
          </p:nvSpPr>
          <p:spPr bwMode="invGray">
            <a:xfrm>
              <a:off x="9140825" y="2725738"/>
              <a:ext cx="44450" cy="0"/>
            </a:xfrm>
            <a:custGeom>
              <a:avLst/>
              <a:gdLst>
                <a:gd name="T0" fmla="*/ 23 w 23"/>
                <a:gd name="T1" fmla="*/ 23 w 23"/>
                <a:gd name="T2" fmla="*/ 0 w 23"/>
                <a:gd name="T3" fmla="*/ 23 w 2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3">
                  <a:moveTo>
                    <a:pt x="23" y="0"/>
                  </a:moveTo>
                  <a:lnTo>
                    <a:pt x="23" y="0"/>
                  </a:lnTo>
                  <a:lnTo>
                    <a:pt x="0" y="0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5" name="Freeform 53"/>
            <p:cNvSpPr>
              <a:spLocks/>
            </p:cNvSpPr>
            <p:nvPr/>
          </p:nvSpPr>
          <p:spPr bwMode="invGray">
            <a:xfrm>
              <a:off x="4737100" y="2827338"/>
              <a:ext cx="17463" cy="3175"/>
            </a:xfrm>
            <a:custGeom>
              <a:avLst/>
              <a:gdLst>
                <a:gd name="T0" fmla="*/ 9 w 9"/>
                <a:gd name="T1" fmla="*/ 0 h 1"/>
                <a:gd name="T2" fmla="*/ 9 w 9"/>
                <a:gd name="T3" fmla="*/ 0 h 1"/>
                <a:gd name="T4" fmla="*/ 0 w 9"/>
                <a:gd name="T5" fmla="*/ 1 h 1"/>
                <a:gd name="T6" fmla="*/ 9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9" y="0"/>
                  </a:moveTo>
                  <a:lnTo>
                    <a:pt x="9" y="0"/>
                  </a:lnTo>
                  <a:lnTo>
                    <a:pt x="0" y="1"/>
                  </a:lnTo>
                  <a:cubicBezTo>
                    <a:pt x="5" y="0"/>
                    <a:pt x="8" y="0"/>
                    <a:pt x="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6" name="Freeform 54"/>
            <p:cNvSpPr>
              <a:spLocks/>
            </p:cNvSpPr>
            <p:nvPr/>
          </p:nvSpPr>
          <p:spPr bwMode="invGray">
            <a:xfrm>
              <a:off x="7239000" y="2779713"/>
              <a:ext cx="11113" cy="3175"/>
            </a:xfrm>
            <a:custGeom>
              <a:avLst/>
              <a:gdLst>
                <a:gd name="T0" fmla="*/ 6 w 6"/>
                <a:gd name="T1" fmla="*/ 0 h 1"/>
                <a:gd name="T2" fmla="*/ 6 w 6"/>
                <a:gd name="T3" fmla="*/ 0 h 1"/>
                <a:gd name="T4" fmla="*/ 0 w 6"/>
                <a:gd name="T5" fmla="*/ 1 h 1"/>
                <a:gd name="T6" fmla="*/ 4 w 6"/>
                <a:gd name="T7" fmla="*/ 1 h 1"/>
                <a:gd name="T8" fmla="*/ 6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lnTo>
                    <a:pt x="6" y="0"/>
                  </a:lnTo>
                  <a:lnTo>
                    <a:pt x="0" y="1"/>
                  </a:lnTo>
                  <a:lnTo>
                    <a:pt x="4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7" name="Freeform 55"/>
            <p:cNvSpPr>
              <a:spLocks/>
            </p:cNvSpPr>
            <p:nvPr/>
          </p:nvSpPr>
          <p:spPr bwMode="invGray">
            <a:xfrm>
              <a:off x="7181850" y="2773363"/>
              <a:ext cx="468313" cy="15875"/>
            </a:xfrm>
            <a:custGeom>
              <a:avLst/>
              <a:gdLst>
                <a:gd name="T0" fmla="*/ 139 w 244"/>
                <a:gd name="T1" fmla="*/ 5 h 7"/>
                <a:gd name="T2" fmla="*/ 139 w 244"/>
                <a:gd name="T3" fmla="*/ 5 h 7"/>
                <a:gd name="T4" fmla="*/ 132 w 244"/>
                <a:gd name="T5" fmla="*/ 6 h 7"/>
                <a:gd name="T6" fmla="*/ 244 w 244"/>
                <a:gd name="T7" fmla="*/ 4 h 7"/>
                <a:gd name="T8" fmla="*/ 178 w 244"/>
                <a:gd name="T9" fmla="*/ 1 h 7"/>
                <a:gd name="T10" fmla="*/ 101 w 244"/>
                <a:gd name="T11" fmla="*/ 0 h 7"/>
                <a:gd name="T12" fmla="*/ 77 w 244"/>
                <a:gd name="T13" fmla="*/ 3 h 7"/>
                <a:gd name="T14" fmla="*/ 60 w 244"/>
                <a:gd name="T15" fmla="*/ 1 h 7"/>
                <a:gd name="T16" fmla="*/ 0 w 244"/>
                <a:gd name="T17" fmla="*/ 1 h 7"/>
                <a:gd name="T18" fmla="*/ 52 w 244"/>
                <a:gd name="T19" fmla="*/ 1 h 7"/>
                <a:gd name="T20" fmla="*/ 36 w 244"/>
                <a:gd name="T21" fmla="*/ 3 h 7"/>
                <a:gd name="T22" fmla="*/ 41 w 244"/>
                <a:gd name="T23" fmla="*/ 3 h 7"/>
                <a:gd name="T24" fmla="*/ 139 w 244"/>
                <a:gd name="T2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4" h="7">
                  <a:moveTo>
                    <a:pt x="139" y="5"/>
                  </a:moveTo>
                  <a:lnTo>
                    <a:pt x="139" y="5"/>
                  </a:lnTo>
                  <a:cubicBezTo>
                    <a:pt x="135" y="5"/>
                    <a:pt x="134" y="6"/>
                    <a:pt x="132" y="6"/>
                  </a:cubicBezTo>
                  <a:cubicBezTo>
                    <a:pt x="169" y="5"/>
                    <a:pt x="236" y="6"/>
                    <a:pt x="244" y="4"/>
                  </a:cubicBezTo>
                  <a:cubicBezTo>
                    <a:pt x="232" y="4"/>
                    <a:pt x="167" y="2"/>
                    <a:pt x="178" y="1"/>
                  </a:cubicBezTo>
                  <a:cubicBezTo>
                    <a:pt x="152" y="2"/>
                    <a:pt x="115" y="0"/>
                    <a:pt x="101" y="0"/>
                  </a:cubicBezTo>
                  <a:cubicBezTo>
                    <a:pt x="143" y="2"/>
                    <a:pt x="105" y="2"/>
                    <a:pt x="77" y="3"/>
                  </a:cubicBezTo>
                  <a:cubicBezTo>
                    <a:pt x="51" y="2"/>
                    <a:pt x="82" y="1"/>
                    <a:pt x="60" y="1"/>
                  </a:cubicBezTo>
                  <a:lnTo>
                    <a:pt x="0" y="1"/>
                  </a:lnTo>
                  <a:lnTo>
                    <a:pt x="52" y="1"/>
                  </a:lnTo>
                  <a:lnTo>
                    <a:pt x="36" y="3"/>
                  </a:lnTo>
                  <a:lnTo>
                    <a:pt x="41" y="3"/>
                  </a:lnTo>
                  <a:cubicBezTo>
                    <a:pt x="129" y="2"/>
                    <a:pt x="49" y="7"/>
                    <a:pt x="139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8" name="Freeform 56"/>
            <p:cNvSpPr>
              <a:spLocks/>
            </p:cNvSpPr>
            <p:nvPr/>
          </p:nvSpPr>
          <p:spPr bwMode="invGray">
            <a:xfrm>
              <a:off x="7407275" y="2787650"/>
              <a:ext cx="26988" cy="0"/>
            </a:xfrm>
            <a:custGeom>
              <a:avLst/>
              <a:gdLst>
                <a:gd name="T0" fmla="*/ 14 w 14"/>
                <a:gd name="T1" fmla="*/ 14 w 14"/>
                <a:gd name="T2" fmla="*/ 0 w 14"/>
                <a:gd name="T3" fmla="*/ 14 w 1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4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cubicBezTo>
                    <a:pt x="8" y="0"/>
                    <a:pt x="11" y="0"/>
                    <a:pt x="1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9" name="Freeform 57"/>
            <p:cNvSpPr>
              <a:spLocks/>
            </p:cNvSpPr>
            <p:nvPr/>
          </p:nvSpPr>
          <p:spPr bwMode="invGray">
            <a:xfrm>
              <a:off x="8123238" y="2794000"/>
              <a:ext cx="31750" cy="1587"/>
            </a:xfrm>
            <a:custGeom>
              <a:avLst/>
              <a:gdLst>
                <a:gd name="T0" fmla="*/ 0 w 16"/>
                <a:gd name="T1" fmla="*/ 1 h 1"/>
                <a:gd name="T2" fmla="*/ 0 w 16"/>
                <a:gd name="T3" fmla="*/ 1 h 1"/>
                <a:gd name="T4" fmla="*/ 16 w 16"/>
                <a:gd name="T5" fmla="*/ 0 h 1"/>
                <a:gd name="T6" fmla="*/ 0 w 1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0" y="1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0" name="Freeform 58"/>
            <p:cNvSpPr>
              <a:spLocks/>
            </p:cNvSpPr>
            <p:nvPr/>
          </p:nvSpPr>
          <p:spPr bwMode="invGray">
            <a:xfrm>
              <a:off x="3070225" y="2794000"/>
              <a:ext cx="101600" cy="4762"/>
            </a:xfrm>
            <a:custGeom>
              <a:avLst/>
              <a:gdLst>
                <a:gd name="T0" fmla="*/ 0 w 53"/>
                <a:gd name="T1" fmla="*/ 0 h 2"/>
                <a:gd name="T2" fmla="*/ 0 w 53"/>
                <a:gd name="T3" fmla="*/ 0 h 2"/>
                <a:gd name="T4" fmla="*/ 52 w 53"/>
                <a:gd name="T5" fmla="*/ 0 h 2"/>
                <a:gd name="T6" fmla="*/ 6 w 53"/>
                <a:gd name="T7" fmla="*/ 0 h 2"/>
                <a:gd name="T8" fmla="*/ 0 w 5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">
                  <a:moveTo>
                    <a:pt x="0" y="0"/>
                  </a:moveTo>
                  <a:lnTo>
                    <a:pt x="0" y="0"/>
                  </a:lnTo>
                  <a:cubicBezTo>
                    <a:pt x="2" y="1"/>
                    <a:pt x="53" y="2"/>
                    <a:pt x="52" y="0"/>
                  </a:cubicBez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1" name="Freeform 59"/>
            <p:cNvSpPr>
              <a:spLocks/>
            </p:cNvSpPr>
            <p:nvPr/>
          </p:nvSpPr>
          <p:spPr bwMode="invGray">
            <a:xfrm>
              <a:off x="9963150" y="2778125"/>
              <a:ext cx="41275" cy="0"/>
            </a:xfrm>
            <a:custGeom>
              <a:avLst/>
              <a:gdLst>
                <a:gd name="T0" fmla="*/ 21 w 21"/>
                <a:gd name="T1" fmla="*/ 21 w 21"/>
                <a:gd name="T2" fmla="*/ 3 w 21"/>
                <a:gd name="T3" fmla="*/ 0 w 21"/>
                <a:gd name="T4" fmla="*/ 21 w 2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1">
                  <a:moveTo>
                    <a:pt x="21" y="0"/>
                  </a:moveTo>
                  <a:lnTo>
                    <a:pt x="21" y="0"/>
                  </a:lnTo>
                  <a:lnTo>
                    <a:pt x="3" y="0"/>
                  </a:lnTo>
                  <a:lnTo>
                    <a:pt x="0" y="0"/>
                  </a:lnTo>
                  <a:cubicBezTo>
                    <a:pt x="4" y="0"/>
                    <a:pt x="15" y="0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2" name="Freeform 60"/>
            <p:cNvSpPr>
              <a:spLocks/>
            </p:cNvSpPr>
            <p:nvPr/>
          </p:nvSpPr>
          <p:spPr bwMode="invGray">
            <a:xfrm>
              <a:off x="7523163" y="2773363"/>
              <a:ext cx="30163" cy="3175"/>
            </a:xfrm>
            <a:custGeom>
              <a:avLst/>
              <a:gdLst>
                <a:gd name="T0" fmla="*/ 16 w 16"/>
                <a:gd name="T1" fmla="*/ 0 h 1"/>
                <a:gd name="T2" fmla="*/ 16 w 16"/>
                <a:gd name="T3" fmla="*/ 0 h 1"/>
                <a:gd name="T4" fmla="*/ 0 w 16"/>
                <a:gd name="T5" fmla="*/ 1 h 1"/>
                <a:gd name="T6" fmla="*/ 16 w 1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16" y="0"/>
                  </a:moveTo>
                  <a:lnTo>
                    <a:pt x="16" y="0"/>
                  </a:lnTo>
                  <a:cubicBezTo>
                    <a:pt x="6" y="0"/>
                    <a:pt x="2" y="1"/>
                    <a:pt x="0" y="1"/>
                  </a:cubicBezTo>
                  <a:cubicBezTo>
                    <a:pt x="6" y="1"/>
                    <a:pt x="12" y="1"/>
                    <a:pt x="1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3" name="Freeform 61"/>
            <p:cNvSpPr>
              <a:spLocks/>
            </p:cNvSpPr>
            <p:nvPr/>
          </p:nvSpPr>
          <p:spPr bwMode="invGray">
            <a:xfrm>
              <a:off x="10009188" y="2787650"/>
              <a:ext cx="115888" cy="3175"/>
            </a:xfrm>
            <a:custGeom>
              <a:avLst/>
              <a:gdLst>
                <a:gd name="T0" fmla="*/ 0 w 60"/>
                <a:gd name="T1" fmla="*/ 0 h 2"/>
                <a:gd name="T2" fmla="*/ 0 w 60"/>
                <a:gd name="T3" fmla="*/ 0 h 2"/>
                <a:gd name="T4" fmla="*/ 19 w 60"/>
                <a:gd name="T5" fmla="*/ 2 h 2"/>
                <a:gd name="T6" fmla="*/ 60 w 60"/>
                <a:gd name="T7" fmla="*/ 1 h 2"/>
                <a:gd name="T8" fmla="*/ 0 w 6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2">
                  <a:moveTo>
                    <a:pt x="0" y="0"/>
                  </a:moveTo>
                  <a:lnTo>
                    <a:pt x="0" y="0"/>
                  </a:lnTo>
                  <a:cubicBezTo>
                    <a:pt x="7" y="0"/>
                    <a:pt x="18" y="1"/>
                    <a:pt x="19" y="2"/>
                  </a:cubicBezTo>
                  <a:cubicBezTo>
                    <a:pt x="34" y="2"/>
                    <a:pt x="45" y="1"/>
                    <a:pt x="60" y="1"/>
                  </a:cubicBezTo>
                  <a:cubicBezTo>
                    <a:pt x="43" y="1"/>
                    <a:pt x="23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4" name="Freeform 62"/>
            <p:cNvSpPr>
              <a:spLocks/>
            </p:cNvSpPr>
            <p:nvPr/>
          </p:nvSpPr>
          <p:spPr bwMode="invGray">
            <a:xfrm>
              <a:off x="10125075" y="2789238"/>
              <a:ext cx="1588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5" name="Freeform 63"/>
            <p:cNvSpPr>
              <a:spLocks noEditPoints="1"/>
            </p:cNvSpPr>
            <p:nvPr/>
          </p:nvSpPr>
          <p:spPr bwMode="invGray">
            <a:xfrm>
              <a:off x="-4110038" y="2703513"/>
              <a:ext cx="16486188" cy="134937"/>
            </a:xfrm>
            <a:custGeom>
              <a:avLst/>
              <a:gdLst>
                <a:gd name="T0" fmla="*/ 5206 w 8594"/>
                <a:gd name="T1" fmla="*/ 34 h 60"/>
                <a:gd name="T2" fmla="*/ 4851 w 8594"/>
                <a:gd name="T3" fmla="*/ 37 h 60"/>
                <a:gd name="T4" fmla="*/ 5322 w 8594"/>
                <a:gd name="T5" fmla="*/ 35 h 60"/>
                <a:gd name="T6" fmla="*/ 5841 w 8594"/>
                <a:gd name="T7" fmla="*/ 43 h 60"/>
                <a:gd name="T8" fmla="*/ 5952 w 8594"/>
                <a:gd name="T9" fmla="*/ 46 h 60"/>
                <a:gd name="T10" fmla="*/ 6323 w 8594"/>
                <a:gd name="T11" fmla="*/ 40 h 60"/>
                <a:gd name="T12" fmla="*/ 6806 w 8594"/>
                <a:gd name="T13" fmla="*/ 32 h 60"/>
                <a:gd name="T14" fmla="*/ 6211 w 8594"/>
                <a:gd name="T15" fmla="*/ 34 h 60"/>
                <a:gd name="T16" fmla="*/ 5558 w 8594"/>
                <a:gd name="T17" fmla="*/ 29 h 60"/>
                <a:gd name="T18" fmla="*/ 7046 w 8594"/>
                <a:gd name="T19" fmla="*/ 41 h 60"/>
                <a:gd name="T20" fmla="*/ 7472 w 8594"/>
                <a:gd name="T21" fmla="*/ 40 h 60"/>
                <a:gd name="T22" fmla="*/ 7784 w 8594"/>
                <a:gd name="T23" fmla="*/ 39 h 60"/>
                <a:gd name="T24" fmla="*/ 4392 w 8594"/>
                <a:gd name="T25" fmla="*/ 36 h 60"/>
                <a:gd name="T26" fmla="*/ 4053 w 8594"/>
                <a:gd name="T27" fmla="*/ 35 h 60"/>
                <a:gd name="T28" fmla="*/ 4729 w 8594"/>
                <a:gd name="T29" fmla="*/ 29 h 60"/>
                <a:gd name="T30" fmla="*/ 348 w 8594"/>
                <a:gd name="T31" fmla="*/ 40 h 60"/>
                <a:gd name="T32" fmla="*/ 3365 w 8594"/>
                <a:gd name="T33" fmla="*/ 41 h 60"/>
                <a:gd name="T34" fmla="*/ 2626 w 8594"/>
                <a:gd name="T35" fmla="*/ 45 h 60"/>
                <a:gd name="T36" fmla="*/ 1989 w 8594"/>
                <a:gd name="T37" fmla="*/ 45 h 60"/>
                <a:gd name="T38" fmla="*/ 1241 w 8594"/>
                <a:gd name="T39" fmla="*/ 44 h 60"/>
                <a:gd name="T40" fmla="*/ 260 w 8594"/>
                <a:gd name="T41" fmla="*/ 41 h 60"/>
                <a:gd name="T42" fmla="*/ 403 w 8594"/>
                <a:gd name="T43" fmla="*/ 29 h 60"/>
                <a:gd name="T44" fmla="*/ 1235 w 8594"/>
                <a:gd name="T45" fmla="*/ 30 h 60"/>
                <a:gd name="T46" fmla="*/ 1695 w 8594"/>
                <a:gd name="T47" fmla="*/ 28 h 60"/>
                <a:gd name="T48" fmla="*/ 2516 w 8594"/>
                <a:gd name="T49" fmla="*/ 20 h 60"/>
                <a:gd name="T50" fmla="*/ 3096 w 8594"/>
                <a:gd name="T51" fmla="*/ 21 h 60"/>
                <a:gd name="T52" fmla="*/ 3775 w 8594"/>
                <a:gd name="T53" fmla="*/ 17 h 60"/>
                <a:gd name="T54" fmla="*/ 3608 w 8594"/>
                <a:gd name="T55" fmla="*/ 13 h 60"/>
                <a:gd name="T56" fmla="*/ 3472 w 8594"/>
                <a:gd name="T57" fmla="*/ 9 h 60"/>
                <a:gd name="T58" fmla="*/ 4061 w 8594"/>
                <a:gd name="T59" fmla="*/ 4 h 60"/>
                <a:gd name="T60" fmla="*/ 4257 w 8594"/>
                <a:gd name="T61" fmla="*/ 12 h 60"/>
                <a:gd name="T62" fmla="*/ 4645 w 8594"/>
                <a:gd name="T63" fmla="*/ 16 h 60"/>
                <a:gd name="T64" fmla="*/ 4373 w 8594"/>
                <a:gd name="T65" fmla="*/ 10 h 60"/>
                <a:gd name="T66" fmla="*/ 5119 w 8594"/>
                <a:gd name="T67" fmla="*/ 4 h 60"/>
                <a:gd name="T68" fmla="*/ 5193 w 8594"/>
                <a:gd name="T69" fmla="*/ 5 h 60"/>
                <a:gd name="T70" fmla="*/ 5134 w 8594"/>
                <a:gd name="T71" fmla="*/ 16 h 60"/>
                <a:gd name="T72" fmla="*/ 5438 w 8594"/>
                <a:gd name="T73" fmla="*/ 15 h 60"/>
                <a:gd name="T74" fmla="*/ 5834 w 8594"/>
                <a:gd name="T75" fmla="*/ 5 h 60"/>
                <a:gd name="T76" fmla="*/ 5843 w 8594"/>
                <a:gd name="T77" fmla="*/ 16 h 60"/>
                <a:gd name="T78" fmla="*/ 5967 w 8594"/>
                <a:gd name="T79" fmla="*/ 11 h 60"/>
                <a:gd name="T80" fmla="*/ 6226 w 8594"/>
                <a:gd name="T81" fmla="*/ 10 h 60"/>
                <a:gd name="T82" fmla="*/ 6261 w 8594"/>
                <a:gd name="T83" fmla="*/ 13 h 60"/>
                <a:gd name="T84" fmla="*/ 6697 w 8594"/>
                <a:gd name="T85" fmla="*/ 10 h 60"/>
                <a:gd name="T86" fmla="*/ 6837 w 8594"/>
                <a:gd name="T87" fmla="*/ 16 h 60"/>
                <a:gd name="T88" fmla="*/ 7682 w 8594"/>
                <a:gd name="T89" fmla="*/ 14 h 60"/>
                <a:gd name="T90" fmla="*/ 7802 w 8594"/>
                <a:gd name="T91" fmla="*/ 24 h 60"/>
                <a:gd name="T92" fmla="*/ 8182 w 8594"/>
                <a:gd name="T93" fmla="*/ 23 h 60"/>
                <a:gd name="T94" fmla="*/ 8315 w 8594"/>
                <a:gd name="T95" fmla="*/ 27 h 60"/>
                <a:gd name="T96" fmla="*/ 8441 w 8594"/>
                <a:gd name="T97" fmla="*/ 38 h 60"/>
                <a:gd name="T98" fmla="*/ 8077 w 8594"/>
                <a:gd name="T99" fmla="*/ 45 h 60"/>
                <a:gd name="T100" fmla="*/ 8594 w 8594"/>
                <a:gd name="T101" fmla="*/ 47 h 60"/>
                <a:gd name="T102" fmla="*/ 8205 w 8594"/>
                <a:gd name="T103" fmla="*/ 53 h 60"/>
                <a:gd name="T104" fmla="*/ 7779 w 8594"/>
                <a:gd name="T105" fmla="*/ 58 h 60"/>
                <a:gd name="T106" fmla="*/ 7358 w 8594"/>
                <a:gd name="T107" fmla="*/ 54 h 60"/>
                <a:gd name="T108" fmla="*/ 6692 w 8594"/>
                <a:gd name="T109" fmla="*/ 49 h 60"/>
                <a:gd name="T110" fmla="*/ 5792 w 8594"/>
                <a:gd name="T111" fmla="*/ 53 h 60"/>
                <a:gd name="T112" fmla="*/ 5390 w 8594"/>
                <a:gd name="T113" fmla="*/ 47 h 60"/>
                <a:gd name="T114" fmla="*/ 5194 w 8594"/>
                <a:gd name="T115" fmla="*/ 51 h 60"/>
                <a:gd name="T116" fmla="*/ 4559 w 8594"/>
                <a:gd name="T117" fmla="*/ 53 h 60"/>
                <a:gd name="T118" fmla="*/ 4226 w 8594"/>
                <a:gd name="T119" fmla="*/ 58 h 60"/>
                <a:gd name="T120" fmla="*/ 4010 w 8594"/>
                <a:gd name="T121" fmla="*/ 60 h 60"/>
                <a:gd name="T122" fmla="*/ 3858 w 8594"/>
                <a:gd name="T12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594" h="60">
                  <a:moveTo>
                    <a:pt x="4248" y="14"/>
                  </a:moveTo>
                  <a:lnTo>
                    <a:pt x="4248" y="14"/>
                  </a:lnTo>
                  <a:lnTo>
                    <a:pt x="4246" y="14"/>
                  </a:lnTo>
                  <a:lnTo>
                    <a:pt x="4248" y="14"/>
                  </a:lnTo>
                  <a:lnTo>
                    <a:pt x="4248" y="14"/>
                  </a:lnTo>
                  <a:close/>
                  <a:moveTo>
                    <a:pt x="5299" y="30"/>
                  </a:moveTo>
                  <a:lnTo>
                    <a:pt x="5299" y="30"/>
                  </a:lnTo>
                  <a:lnTo>
                    <a:pt x="5241" y="31"/>
                  </a:lnTo>
                  <a:lnTo>
                    <a:pt x="5247" y="31"/>
                  </a:lnTo>
                  <a:lnTo>
                    <a:pt x="5190" y="32"/>
                  </a:lnTo>
                  <a:cubicBezTo>
                    <a:pt x="5225" y="33"/>
                    <a:pt x="5248" y="35"/>
                    <a:pt x="5199" y="36"/>
                  </a:cubicBezTo>
                  <a:cubicBezTo>
                    <a:pt x="5203" y="36"/>
                    <a:pt x="5189" y="35"/>
                    <a:pt x="5206" y="34"/>
                  </a:cubicBezTo>
                  <a:cubicBezTo>
                    <a:pt x="5173" y="33"/>
                    <a:pt x="5101" y="32"/>
                    <a:pt x="5120" y="35"/>
                  </a:cubicBezTo>
                  <a:cubicBezTo>
                    <a:pt x="5183" y="32"/>
                    <a:pt x="5134" y="39"/>
                    <a:pt x="5184" y="36"/>
                  </a:cubicBezTo>
                  <a:cubicBezTo>
                    <a:pt x="5157" y="38"/>
                    <a:pt x="5131" y="38"/>
                    <a:pt x="5106" y="38"/>
                  </a:cubicBezTo>
                  <a:cubicBezTo>
                    <a:pt x="5132" y="37"/>
                    <a:pt x="5100" y="35"/>
                    <a:pt x="5061" y="34"/>
                  </a:cubicBezTo>
                  <a:cubicBezTo>
                    <a:pt x="5044" y="35"/>
                    <a:pt x="4997" y="34"/>
                    <a:pt x="4969" y="35"/>
                  </a:cubicBezTo>
                  <a:cubicBezTo>
                    <a:pt x="4979" y="37"/>
                    <a:pt x="4954" y="38"/>
                    <a:pt x="5001" y="38"/>
                  </a:cubicBezTo>
                  <a:cubicBezTo>
                    <a:pt x="4984" y="39"/>
                    <a:pt x="4957" y="39"/>
                    <a:pt x="4928" y="38"/>
                  </a:cubicBezTo>
                  <a:cubicBezTo>
                    <a:pt x="4940" y="38"/>
                    <a:pt x="4960" y="38"/>
                    <a:pt x="4959" y="37"/>
                  </a:cubicBezTo>
                  <a:cubicBezTo>
                    <a:pt x="4940" y="35"/>
                    <a:pt x="4917" y="35"/>
                    <a:pt x="4905" y="35"/>
                  </a:cubicBezTo>
                  <a:lnTo>
                    <a:pt x="4876" y="35"/>
                  </a:lnTo>
                  <a:cubicBezTo>
                    <a:pt x="4879" y="35"/>
                    <a:pt x="4881" y="35"/>
                    <a:pt x="4883" y="36"/>
                  </a:cubicBezTo>
                  <a:lnTo>
                    <a:pt x="4851" y="37"/>
                  </a:lnTo>
                  <a:cubicBezTo>
                    <a:pt x="4894" y="36"/>
                    <a:pt x="4871" y="38"/>
                    <a:pt x="4870" y="39"/>
                  </a:cubicBezTo>
                  <a:cubicBezTo>
                    <a:pt x="4871" y="37"/>
                    <a:pt x="4842" y="39"/>
                    <a:pt x="4827" y="39"/>
                  </a:cubicBezTo>
                  <a:lnTo>
                    <a:pt x="4860" y="41"/>
                  </a:lnTo>
                  <a:cubicBezTo>
                    <a:pt x="4844" y="42"/>
                    <a:pt x="4805" y="40"/>
                    <a:pt x="4813" y="42"/>
                  </a:cubicBezTo>
                  <a:cubicBezTo>
                    <a:pt x="4881" y="43"/>
                    <a:pt x="4907" y="42"/>
                    <a:pt x="4969" y="42"/>
                  </a:cubicBezTo>
                  <a:lnTo>
                    <a:pt x="4944" y="40"/>
                  </a:lnTo>
                  <a:cubicBezTo>
                    <a:pt x="5014" y="39"/>
                    <a:pt x="4987" y="43"/>
                    <a:pt x="5065" y="43"/>
                  </a:cubicBezTo>
                  <a:cubicBezTo>
                    <a:pt x="5098" y="41"/>
                    <a:pt x="5183" y="42"/>
                    <a:pt x="5184" y="39"/>
                  </a:cubicBezTo>
                  <a:cubicBezTo>
                    <a:pt x="5174" y="40"/>
                    <a:pt x="5233" y="42"/>
                    <a:pt x="5260" y="40"/>
                  </a:cubicBezTo>
                  <a:cubicBezTo>
                    <a:pt x="5289" y="38"/>
                    <a:pt x="5379" y="37"/>
                    <a:pt x="5352" y="36"/>
                  </a:cubicBezTo>
                  <a:cubicBezTo>
                    <a:pt x="5328" y="36"/>
                    <a:pt x="5295" y="37"/>
                    <a:pt x="5276" y="36"/>
                  </a:cubicBezTo>
                  <a:lnTo>
                    <a:pt x="5322" y="35"/>
                  </a:lnTo>
                  <a:lnTo>
                    <a:pt x="5292" y="33"/>
                  </a:lnTo>
                  <a:cubicBezTo>
                    <a:pt x="5308" y="34"/>
                    <a:pt x="5306" y="32"/>
                    <a:pt x="5299" y="30"/>
                  </a:cubicBezTo>
                  <a:close/>
                  <a:moveTo>
                    <a:pt x="5493" y="27"/>
                  </a:moveTo>
                  <a:lnTo>
                    <a:pt x="5493" y="27"/>
                  </a:lnTo>
                  <a:cubicBezTo>
                    <a:pt x="5524" y="32"/>
                    <a:pt x="5557" y="36"/>
                    <a:pt x="5700" y="35"/>
                  </a:cubicBezTo>
                  <a:lnTo>
                    <a:pt x="5689" y="35"/>
                  </a:lnTo>
                  <a:cubicBezTo>
                    <a:pt x="5761" y="38"/>
                    <a:pt x="5829" y="32"/>
                    <a:pt x="5916" y="35"/>
                  </a:cubicBezTo>
                  <a:cubicBezTo>
                    <a:pt x="5874" y="36"/>
                    <a:pt x="5876" y="36"/>
                    <a:pt x="5829" y="40"/>
                  </a:cubicBezTo>
                  <a:lnTo>
                    <a:pt x="5875" y="39"/>
                  </a:lnTo>
                  <a:cubicBezTo>
                    <a:pt x="5862" y="41"/>
                    <a:pt x="5907" y="40"/>
                    <a:pt x="5941" y="40"/>
                  </a:cubicBezTo>
                  <a:lnTo>
                    <a:pt x="5911" y="43"/>
                  </a:lnTo>
                  <a:cubicBezTo>
                    <a:pt x="5891" y="42"/>
                    <a:pt x="5839" y="42"/>
                    <a:pt x="5841" y="43"/>
                  </a:cubicBezTo>
                  <a:cubicBezTo>
                    <a:pt x="5852" y="42"/>
                    <a:pt x="5772" y="39"/>
                    <a:pt x="5729" y="40"/>
                  </a:cubicBezTo>
                  <a:cubicBezTo>
                    <a:pt x="5733" y="42"/>
                    <a:pt x="5825" y="41"/>
                    <a:pt x="5784" y="44"/>
                  </a:cubicBezTo>
                  <a:cubicBezTo>
                    <a:pt x="5820" y="43"/>
                    <a:pt x="5825" y="45"/>
                    <a:pt x="5862" y="44"/>
                  </a:cubicBezTo>
                  <a:cubicBezTo>
                    <a:pt x="5826" y="45"/>
                    <a:pt x="5853" y="47"/>
                    <a:pt x="5827" y="48"/>
                  </a:cubicBezTo>
                  <a:lnTo>
                    <a:pt x="5888" y="47"/>
                  </a:lnTo>
                  <a:cubicBezTo>
                    <a:pt x="5890" y="48"/>
                    <a:pt x="5798" y="49"/>
                    <a:pt x="5849" y="51"/>
                  </a:cubicBezTo>
                  <a:cubicBezTo>
                    <a:pt x="5874" y="50"/>
                    <a:pt x="5940" y="52"/>
                    <a:pt x="5941" y="49"/>
                  </a:cubicBezTo>
                  <a:lnTo>
                    <a:pt x="5943" y="50"/>
                  </a:lnTo>
                  <a:cubicBezTo>
                    <a:pt x="5989" y="51"/>
                    <a:pt x="5963" y="47"/>
                    <a:pt x="6020" y="48"/>
                  </a:cubicBezTo>
                  <a:cubicBezTo>
                    <a:pt x="6021" y="47"/>
                    <a:pt x="6010" y="47"/>
                    <a:pt x="5989" y="47"/>
                  </a:cubicBezTo>
                  <a:cubicBezTo>
                    <a:pt x="5972" y="47"/>
                    <a:pt x="5969" y="49"/>
                    <a:pt x="5934" y="49"/>
                  </a:cubicBezTo>
                  <a:cubicBezTo>
                    <a:pt x="5918" y="47"/>
                    <a:pt x="5977" y="49"/>
                    <a:pt x="5952" y="46"/>
                  </a:cubicBezTo>
                  <a:cubicBezTo>
                    <a:pt x="5940" y="45"/>
                    <a:pt x="5858" y="48"/>
                    <a:pt x="5884" y="44"/>
                  </a:cubicBezTo>
                  <a:lnTo>
                    <a:pt x="5931" y="45"/>
                  </a:lnTo>
                  <a:cubicBezTo>
                    <a:pt x="5932" y="43"/>
                    <a:pt x="5965" y="43"/>
                    <a:pt x="5964" y="41"/>
                  </a:cubicBezTo>
                  <a:cubicBezTo>
                    <a:pt x="5993" y="40"/>
                    <a:pt x="6019" y="43"/>
                    <a:pt x="6048" y="41"/>
                  </a:cubicBezTo>
                  <a:cubicBezTo>
                    <a:pt x="6060" y="40"/>
                    <a:pt x="6039" y="37"/>
                    <a:pt x="6087" y="38"/>
                  </a:cubicBezTo>
                  <a:cubicBezTo>
                    <a:pt x="6124" y="41"/>
                    <a:pt x="6234" y="41"/>
                    <a:pt x="6276" y="40"/>
                  </a:cubicBezTo>
                  <a:lnTo>
                    <a:pt x="6312" y="39"/>
                  </a:lnTo>
                  <a:cubicBezTo>
                    <a:pt x="6309" y="38"/>
                    <a:pt x="6243" y="39"/>
                    <a:pt x="6266" y="38"/>
                  </a:cubicBezTo>
                  <a:lnTo>
                    <a:pt x="6322" y="37"/>
                  </a:lnTo>
                  <a:lnTo>
                    <a:pt x="6318" y="38"/>
                  </a:lnTo>
                  <a:cubicBezTo>
                    <a:pt x="6337" y="38"/>
                    <a:pt x="6356" y="37"/>
                    <a:pt x="6373" y="37"/>
                  </a:cubicBezTo>
                  <a:cubicBezTo>
                    <a:pt x="6355" y="38"/>
                    <a:pt x="6315" y="38"/>
                    <a:pt x="6323" y="40"/>
                  </a:cubicBezTo>
                  <a:cubicBezTo>
                    <a:pt x="6349" y="40"/>
                    <a:pt x="6353" y="41"/>
                    <a:pt x="6377" y="41"/>
                  </a:cubicBezTo>
                  <a:cubicBezTo>
                    <a:pt x="6372" y="41"/>
                    <a:pt x="6368" y="41"/>
                    <a:pt x="6368" y="41"/>
                  </a:cubicBezTo>
                  <a:cubicBezTo>
                    <a:pt x="6422" y="42"/>
                    <a:pt x="6420" y="39"/>
                    <a:pt x="6433" y="38"/>
                  </a:cubicBezTo>
                  <a:cubicBezTo>
                    <a:pt x="6487" y="36"/>
                    <a:pt x="6379" y="36"/>
                    <a:pt x="6386" y="33"/>
                  </a:cubicBezTo>
                  <a:lnTo>
                    <a:pt x="6543" y="32"/>
                  </a:lnTo>
                  <a:cubicBezTo>
                    <a:pt x="6529" y="33"/>
                    <a:pt x="6516" y="34"/>
                    <a:pt x="6521" y="35"/>
                  </a:cubicBezTo>
                  <a:cubicBezTo>
                    <a:pt x="6559" y="36"/>
                    <a:pt x="6522" y="36"/>
                    <a:pt x="6576" y="36"/>
                  </a:cubicBezTo>
                  <a:cubicBezTo>
                    <a:pt x="6572" y="33"/>
                    <a:pt x="6644" y="35"/>
                    <a:pt x="6682" y="33"/>
                  </a:cubicBezTo>
                  <a:cubicBezTo>
                    <a:pt x="6700" y="34"/>
                    <a:pt x="6704" y="34"/>
                    <a:pt x="6665" y="34"/>
                  </a:cubicBezTo>
                  <a:cubicBezTo>
                    <a:pt x="6669" y="36"/>
                    <a:pt x="6721" y="36"/>
                    <a:pt x="6740" y="36"/>
                  </a:cubicBezTo>
                  <a:lnTo>
                    <a:pt x="6781" y="35"/>
                  </a:lnTo>
                  <a:cubicBezTo>
                    <a:pt x="6765" y="34"/>
                    <a:pt x="6772" y="32"/>
                    <a:pt x="6806" y="32"/>
                  </a:cubicBezTo>
                  <a:lnTo>
                    <a:pt x="6808" y="31"/>
                  </a:lnTo>
                  <a:cubicBezTo>
                    <a:pt x="6752" y="31"/>
                    <a:pt x="6666" y="28"/>
                    <a:pt x="6631" y="30"/>
                  </a:cubicBezTo>
                  <a:lnTo>
                    <a:pt x="6641" y="29"/>
                  </a:lnTo>
                  <a:cubicBezTo>
                    <a:pt x="6577" y="28"/>
                    <a:pt x="6502" y="33"/>
                    <a:pt x="6472" y="29"/>
                  </a:cubicBezTo>
                  <a:cubicBezTo>
                    <a:pt x="6475" y="28"/>
                    <a:pt x="6459" y="29"/>
                    <a:pt x="6460" y="27"/>
                  </a:cubicBezTo>
                  <a:lnTo>
                    <a:pt x="6413" y="28"/>
                  </a:lnTo>
                  <a:lnTo>
                    <a:pt x="6423" y="27"/>
                  </a:lnTo>
                  <a:lnTo>
                    <a:pt x="6343" y="28"/>
                  </a:lnTo>
                  <a:lnTo>
                    <a:pt x="6345" y="27"/>
                  </a:lnTo>
                  <a:lnTo>
                    <a:pt x="6253" y="32"/>
                  </a:lnTo>
                  <a:cubicBezTo>
                    <a:pt x="6253" y="33"/>
                    <a:pt x="6255" y="33"/>
                    <a:pt x="6242" y="34"/>
                  </a:cubicBezTo>
                  <a:cubicBezTo>
                    <a:pt x="6230" y="34"/>
                    <a:pt x="6220" y="34"/>
                    <a:pt x="6211" y="34"/>
                  </a:cubicBezTo>
                  <a:cubicBezTo>
                    <a:pt x="6211" y="34"/>
                    <a:pt x="6211" y="34"/>
                    <a:pt x="6211" y="34"/>
                  </a:cubicBezTo>
                  <a:lnTo>
                    <a:pt x="6211" y="34"/>
                  </a:lnTo>
                  <a:cubicBezTo>
                    <a:pt x="6191" y="34"/>
                    <a:pt x="6178" y="32"/>
                    <a:pt x="6154" y="32"/>
                  </a:cubicBezTo>
                  <a:lnTo>
                    <a:pt x="6229" y="32"/>
                  </a:lnTo>
                  <a:cubicBezTo>
                    <a:pt x="6235" y="30"/>
                    <a:pt x="6228" y="29"/>
                    <a:pt x="6192" y="27"/>
                  </a:cubicBezTo>
                  <a:cubicBezTo>
                    <a:pt x="6207" y="27"/>
                    <a:pt x="6213" y="26"/>
                    <a:pt x="6195" y="26"/>
                  </a:cubicBezTo>
                  <a:cubicBezTo>
                    <a:pt x="6192" y="26"/>
                    <a:pt x="6146" y="27"/>
                    <a:pt x="6163" y="28"/>
                  </a:cubicBezTo>
                  <a:cubicBezTo>
                    <a:pt x="6092" y="29"/>
                    <a:pt x="5978" y="25"/>
                    <a:pt x="5870" y="28"/>
                  </a:cubicBezTo>
                  <a:cubicBezTo>
                    <a:pt x="5947" y="26"/>
                    <a:pt x="5808" y="25"/>
                    <a:pt x="5894" y="25"/>
                  </a:cubicBezTo>
                  <a:cubicBezTo>
                    <a:pt x="5834" y="22"/>
                    <a:pt x="5842" y="27"/>
                    <a:pt x="5781" y="27"/>
                  </a:cubicBezTo>
                  <a:cubicBezTo>
                    <a:pt x="5776" y="26"/>
                    <a:pt x="5814" y="27"/>
                    <a:pt x="5828" y="25"/>
                  </a:cubicBezTo>
                  <a:cubicBezTo>
                    <a:pt x="5727" y="24"/>
                    <a:pt x="5657" y="29"/>
                    <a:pt x="5558" y="29"/>
                  </a:cubicBezTo>
                  <a:lnTo>
                    <a:pt x="5554" y="27"/>
                  </a:lnTo>
                  <a:lnTo>
                    <a:pt x="5493" y="27"/>
                  </a:lnTo>
                  <a:close/>
                  <a:moveTo>
                    <a:pt x="7145" y="32"/>
                  </a:moveTo>
                  <a:lnTo>
                    <a:pt x="7145" y="32"/>
                  </a:lnTo>
                  <a:cubicBezTo>
                    <a:pt x="7151" y="32"/>
                    <a:pt x="7153" y="31"/>
                    <a:pt x="7153" y="31"/>
                  </a:cubicBezTo>
                  <a:cubicBezTo>
                    <a:pt x="7028" y="36"/>
                    <a:pt x="6926" y="37"/>
                    <a:pt x="6859" y="36"/>
                  </a:cubicBezTo>
                  <a:cubicBezTo>
                    <a:pt x="6872" y="38"/>
                    <a:pt x="6932" y="40"/>
                    <a:pt x="6961" y="41"/>
                  </a:cubicBezTo>
                  <a:lnTo>
                    <a:pt x="6936" y="43"/>
                  </a:lnTo>
                  <a:lnTo>
                    <a:pt x="6920" y="41"/>
                  </a:lnTo>
                  <a:lnTo>
                    <a:pt x="6876" y="43"/>
                  </a:lnTo>
                  <a:cubicBezTo>
                    <a:pt x="6888" y="44"/>
                    <a:pt x="6924" y="44"/>
                    <a:pt x="6947" y="45"/>
                  </a:cubicBezTo>
                  <a:lnTo>
                    <a:pt x="7046" y="41"/>
                  </a:lnTo>
                  <a:lnTo>
                    <a:pt x="6986" y="40"/>
                  </a:lnTo>
                  <a:cubicBezTo>
                    <a:pt x="7002" y="40"/>
                    <a:pt x="7082" y="40"/>
                    <a:pt x="7114" y="40"/>
                  </a:cubicBezTo>
                  <a:cubicBezTo>
                    <a:pt x="7115" y="38"/>
                    <a:pt x="7060" y="37"/>
                    <a:pt x="7053" y="39"/>
                  </a:cubicBezTo>
                  <a:cubicBezTo>
                    <a:pt x="7047" y="37"/>
                    <a:pt x="7110" y="38"/>
                    <a:pt x="7070" y="36"/>
                  </a:cubicBezTo>
                  <a:cubicBezTo>
                    <a:pt x="7117" y="34"/>
                    <a:pt x="7193" y="36"/>
                    <a:pt x="7228" y="37"/>
                  </a:cubicBezTo>
                  <a:lnTo>
                    <a:pt x="7234" y="39"/>
                  </a:lnTo>
                  <a:cubicBezTo>
                    <a:pt x="7272" y="41"/>
                    <a:pt x="7260" y="36"/>
                    <a:pt x="7305" y="38"/>
                  </a:cubicBezTo>
                  <a:cubicBezTo>
                    <a:pt x="7249" y="38"/>
                    <a:pt x="7315" y="41"/>
                    <a:pt x="7270" y="41"/>
                  </a:cubicBezTo>
                  <a:cubicBezTo>
                    <a:pt x="7284" y="42"/>
                    <a:pt x="7270" y="44"/>
                    <a:pt x="7315" y="44"/>
                  </a:cubicBezTo>
                  <a:cubicBezTo>
                    <a:pt x="7352" y="40"/>
                    <a:pt x="7362" y="46"/>
                    <a:pt x="7398" y="43"/>
                  </a:cubicBezTo>
                  <a:cubicBezTo>
                    <a:pt x="7421" y="44"/>
                    <a:pt x="7372" y="45"/>
                    <a:pt x="7418" y="46"/>
                  </a:cubicBezTo>
                  <a:cubicBezTo>
                    <a:pt x="7472" y="44"/>
                    <a:pt x="7469" y="43"/>
                    <a:pt x="7472" y="40"/>
                  </a:cubicBezTo>
                  <a:cubicBezTo>
                    <a:pt x="7422" y="39"/>
                    <a:pt x="7416" y="43"/>
                    <a:pt x="7375" y="42"/>
                  </a:cubicBezTo>
                  <a:lnTo>
                    <a:pt x="7456" y="38"/>
                  </a:lnTo>
                  <a:cubicBezTo>
                    <a:pt x="7441" y="38"/>
                    <a:pt x="7430" y="38"/>
                    <a:pt x="7421" y="38"/>
                  </a:cubicBezTo>
                  <a:cubicBezTo>
                    <a:pt x="7437" y="38"/>
                    <a:pt x="7451" y="37"/>
                    <a:pt x="7463" y="36"/>
                  </a:cubicBezTo>
                  <a:lnTo>
                    <a:pt x="7482" y="35"/>
                  </a:lnTo>
                  <a:cubicBezTo>
                    <a:pt x="7436" y="35"/>
                    <a:pt x="7395" y="35"/>
                    <a:pt x="7388" y="34"/>
                  </a:cubicBezTo>
                  <a:lnTo>
                    <a:pt x="7394" y="32"/>
                  </a:lnTo>
                  <a:cubicBezTo>
                    <a:pt x="7378" y="31"/>
                    <a:pt x="7352" y="32"/>
                    <a:pt x="7339" y="33"/>
                  </a:cubicBezTo>
                  <a:cubicBezTo>
                    <a:pt x="7299" y="33"/>
                    <a:pt x="7258" y="34"/>
                    <a:pt x="7249" y="33"/>
                  </a:cubicBezTo>
                  <a:lnTo>
                    <a:pt x="7264" y="32"/>
                  </a:lnTo>
                  <a:lnTo>
                    <a:pt x="7145" y="32"/>
                  </a:lnTo>
                  <a:close/>
                  <a:moveTo>
                    <a:pt x="7784" y="39"/>
                  </a:moveTo>
                  <a:lnTo>
                    <a:pt x="7784" y="39"/>
                  </a:lnTo>
                  <a:lnTo>
                    <a:pt x="7795" y="40"/>
                  </a:lnTo>
                  <a:lnTo>
                    <a:pt x="7764" y="41"/>
                  </a:lnTo>
                  <a:cubicBezTo>
                    <a:pt x="7709" y="41"/>
                    <a:pt x="7664" y="37"/>
                    <a:pt x="7614" y="40"/>
                  </a:cubicBezTo>
                  <a:cubicBezTo>
                    <a:pt x="7591" y="39"/>
                    <a:pt x="7578" y="37"/>
                    <a:pt x="7566" y="36"/>
                  </a:cubicBezTo>
                  <a:lnTo>
                    <a:pt x="7597" y="36"/>
                  </a:lnTo>
                  <a:cubicBezTo>
                    <a:pt x="7737" y="32"/>
                    <a:pt x="7670" y="41"/>
                    <a:pt x="7784" y="39"/>
                  </a:cubicBezTo>
                  <a:close/>
                  <a:moveTo>
                    <a:pt x="4385" y="43"/>
                  </a:moveTo>
                  <a:lnTo>
                    <a:pt x="4385" y="43"/>
                  </a:lnTo>
                  <a:cubicBezTo>
                    <a:pt x="4401" y="40"/>
                    <a:pt x="4455" y="40"/>
                    <a:pt x="4458" y="38"/>
                  </a:cubicBezTo>
                  <a:cubicBezTo>
                    <a:pt x="4462" y="37"/>
                    <a:pt x="4450" y="37"/>
                    <a:pt x="4437" y="37"/>
                  </a:cubicBezTo>
                  <a:lnTo>
                    <a:pt x="4392" y="36"/>
                  </a:lnTo>
                  <a:cubicBezTo>
                    <a:pt x="4391" y="37"/>
                    <a:pt x="4388" y="37"/>
                    <a:pt x="4383" y="37"/>
                  </a:cubicBezTo>
                  <a:cubicBezTo>
                    <a:pt x="4399" y="38"/>
                    <a:pt x="4409" y="38"/>
                    <a:pt x="4403" y="40"/>
                  </a:cubicBezTo>
                  <a:cubicBezTo>
                    <a:pt x="4362" y="37"/>
                    <a:pt x="4366" y="42"/>
                    <a:pt x="4322" y="42"/>
                  </a:cubicBezTo>
                  <a:cubicBezTo>
                    <a:pt x="4308" y="43"/>
                    <a:pt x="4371" y="43"/>
                    <a:pt x="4385" y="43"/>
                  </a:cubicBezTo>
                  <a:close/>
                  <a:moveTo>
                    <a:pt x="4129" y="37"/>
                  </a:moveTo>
                  <a:lnTo>
                    <a:pt x="4129" y="37"/>
                  </a:lnTo>
                  <a:lnTo>
                    <a:pt x="4138" y="35"/>
                  </a:lnTo>
                  <a:lnTo>
                    <a:pt x="4112" y="35"/>
                  </a:lnTo>
                  <a:cubicBezTo>
                    <a:pt x="4115" y="36"/>
                    <a:pt x="4118" y="37"/>
                    <a:pt x="4129" y="37"/>
                  </a:cubicBezTo>
                  <a:close/>
                  <a:moveTo>
                    <a:pt x="4049" y="35"/>
                  </a:moveTo>
                  <a:lnTo>
                    <a:pt x="4049" y="35"/>
                  </a:lnTo>
                  <a:lnTo>
                    <a:pt x="4053" y="35"/>
                  </a:lnTo>
                  <a:lnTo>
                    <a:pt x="4025" y="34"/>
                  </a:lnTo>
                  <a:cubicBezTo>
                    <a:pt x="4029" y="35"/>
                    <a:pt x="4036" y="35"/>
                    <a:pt x="4049" y="35"/>
                  </a:cubicBezTo>
                  <a:close/>
                  <a:moveTo>
                    <a:pt x="4812" y="35"/>
                  </a:moveTo>
                  <a:lnTo>
                    <a:pt x="4812" y="35"/>
                  </a:lnTo>
                  <a:cubicBezTo>
                    <a:pt x="4808" y="35"/>
                    <a:pt x="4804" y="35"/>
                    <a:pt x="4802" y="35"/>
                  </a:cubicBezTo>
                  <a:lnTo>
                    <a:pt x="4812" y="35"/>
                  </a:lnTo>
                  <a:close/>
                  <a:moveTo>
                    <a:pt x="4778" y="37"/>
                  </a:moveTo>
                  <a:lnTo>
                    <a:pt x="4778" y="37"/>
                  </a:lnTo>
                  <a:cubicBezTo>
                    <a:pt x="4817" y="38"/>
                    <a:pt x="4808" y="37"/>
                    <a:pt x="4814" y="36"/>
                  </a:cubicBezTo>
                  <a:lnTo>
                    <a:pt x="4773" y="36"/>
                  </a:lnTo>
                  <a:cubicBezTo>
                    <a:pt x="4778" y="36"/>
                    <a:pt x="4781" y="37"/>
                    <a:pt x="4778" y="37"/>
                  </a:cubicBezTo>
                  <a:close/>
                  <a:moveTo>
                    <a:pt x="4729" y="29"/>
                  </a:moveTo>
                  <a:lnTo>
                    <a:pt x="4729" y="29"/>
                  </a:lnTo>
                  <a:lnTo>
                    <a:pt x="4523" y="28"/>
                  </a:lnTo>
                  <a:cubicBezTo>
                    <a:pt x="4643" y="33"/>
                    <a:pt x="4728" y="36"/>
                    <a:pt x="4527" y="37"/>
                  </a:cubicBezTo>
                  <a:lnTo>
                    <a:pt x="4514" y="37"/>
                  </a:lnTo>
                  <a:cubicBezTo>
                    <a:pt x="4540" y="38"/>
                    <a:pt x="4586" y="38"/>
                    <a:pt x="4628" y="37"/>
                  </a:cubicBezTo>
                  <a:cubicBezTo>
                    <a:pt x="4662" y="35"/>
                    <a:pt x="4773" y="29"/>
                    <a:pt x="4772" y="28"/>
                  </a:cubicBezTo>
                  <a:cubicBezTo>
                    <a:pt x="4760" y="27"/>
                    <a:pt x="4742" y="28"/>
                    <a:pt x="4720" y="28"/>
                  </a:cubicBezTo>
                  <a:lnTo>
                    <a:pt x="4729" y="29"/>
                  </a:lnTo>
                  <a:close/>
                  <a:moveTo>
                    <a:pt x="348" y="40"/>
                  </a:moveTo>
                  <a:lnTo>
                    <a:pt x="348" y="40"/>
                  </a:lnTo>
                  <a:cubicBezTo>
                    <a:pt x="352" y="40"/>
                    <a:pt x="354" y="40"/>
                    <a:pt x="356" y="40"/>
                  </a:cubicBezTo>
                  <a:cubicBezTo>
                    <a:pt x="354" y="40"/>
                    <a:pt x="356" y="40"/>
                    <a:pt x="348" y="40"/>
                  </a:cubicBezTo>
                  <a:close/>
                  <a:moveTo>
                    <a:pt x="3713" y="39"/>
                  </a:moveTo>
                  <a:lnTo>
                    <a:pt x="3713" y="39"/>
                  </a:lnTo>
                  <a:lnTo>
                    <a:pt x="3699" y="40"/>
                  </a:lnTo>
                  <a:lnTo>
                    <a:pt x="3706" y="39"/>
                  </a:lnTo>
                  <a:lnTo>
                    <a:pt x="3671" y="39"/>
                  </a:lnTo>
                  <a:lnTo>
                    <a:pt x="3656" y="39"/>
                  </a:lnTo>
                  <a:cubicBezTo>
                    <a:pt x="3658" y="39"/>
                    <a:pt x="3660" y="39"/>
                    <a:pt x="3661" y="39"/>
                  </a:cubicBezTo>
                  <a:lnTo>
                    <a:pt x="3650" y="38"/>
                  </a:lnTo>
                  <a:cubicBezTo>
                    <a:pt x="3622" y="40"/>
                    <a:pt x="3552" y="42"/>
                    <a:pt x="3532" y="43"/>
                  </a:cubicBezTo>
                  <a:cubicBezTo>
                    <a:pt x="3505" y="44"/>
                    <a:pt x="3473" y="44"/>
                    <a:pt x="3452" y="44"/>
                  </a:cubicBezTo>
                  <a:cubicBezTo>
                    <a:pt x="3471" y="44"/>
                    <a:pt x="3496" y="44"/>
                    <a:pt x="3489" y="43"/>
                  </a:cubicBezTo>
                  <a:cubicBezTo>
                    <a:pt x="3450" y="42"/>
                    <a:pt x="3431" y="39"/>
                    <a:pt x="3365" y="41"/>
                  </a:cubicBezTo>
                  <a:lnTo>
                    <a:pt x="3404" y="41"/>
                  </a:lnTo>
                  <a:lnTo>
                    <a:pt x="3316" y="45"/>
                  </a:lnTo>
                  <a:cubicBezTo>
                    <a:pt x="3286" y="44"/>
                    <a:pt x="3360" y="43"/>
                    <a:pt x="3372" y="42"/>
                  </a:cubicBezTo>
                  <a:cubicBezTo>
                    <a:pt x="3304" y="44"/>
                    <a:pt x="3247" y="39"/>
                    <a:pt x="3216" y="42"/>
                  </a:cubicBezTo>
                  <a:cubicBezTo>
                    <a:pt x="3211" y="40"/>
                    <a:pt x="3204" y="37"/>
                    <a:pt x="3159" y="37"/>
                  </a:cubicBezTo>
                  <a:cubicBezTo>
                    <a:pt x="3191" y="40"/>
                    <a:pt x="3132" y="39"/>
                    <a:pt x="3159" y="41"/>
                  </a:cubicBezTo>
                  <a:cubicBezTo>
                    <a:pt x="3143" y="42"/>
                    <a:pt x="3109" y="41"/>
                    <a:pt x="3106" y="42"/>
                  </a:cubicBezTo>
                  <a:lnTo>
                    <a:pt x="3110" y="41"/>
                  </a:lnTo>
                  <a:cubicBezTo>
                    <a:pt x="3034" y="38"/>
                    <a:pt x="3009" y="43"/>
                    <a:pt x="2976" y="45"/>
                  </a:cubicBezTo>
                  <a:cubicBezTo>
                    <a:pt x="2885" y="46"/>
                    <a:pt x="2843" y="45"/>
                    <a:pt x="2768" y="45"/>
                  </a:cubicBezTo>
                  <a:cubicBezTo>
                    <a:pt x="2765" y="44"/>
                    <a:pt x="2745" y="40"/>
                    <a:pt x="2715" y="40"/>
                  </a:cubicBezTo>
                  <a:cubicBezTo>
                    <a:pt x="2701" y="42"/>
                    <a:pt x="2633" y="43"/>
                    <a:pt x="2626" y="45"/>
                  </a:cubicBezTo>
                  <a:cubicBezTo>
                    <a:pt x="2680" y="46"/>
                    <a:pt x="2670" y="43"/>
                    <a:pt x="2702" y="43"/>
                  </a:cubicBezTo>
                  <a:cubicBezTo>
                    <a:pt x="2729" y="45"/>
                    <a:pt x="2705" y="45"/>
                    <a:pt x="2741" y="46"/>
                  </a:cubicBezTo>
                  <a:cubicBezTo>
                    <a:pt x="2712" y="46"/>
                    <a:pt x="2608" y="48"/>
                    <a:pt x="2576" y="46"/>
                  </a:cubicBezTo>
                  <a:lnTo>
                    <a:pt x="2587" y="45"/>
                  </a:lnTo>
                  <a:cubicBezTo>
                    <a:pt x="2536" y="44"/>
                    <a:pt x="2526" y="39"/>
                    <a:pt x="2441" y="42"/>
                  </a:cubicBezTo>
                  <a:lnTo>
                    <a:pt x="2400" y="43"/>
                  </a:lnTo>
                  <a:cubicBezTo>
                    <a:pt x="2402" y="43"/>
                    <a:pt x="2402" y="43"/>
                    <a:pt x="2403" y="43"/>
                  </a:cubicBezTo>
                  <a:cubicBezTo>
                    <a:pt x="2336" y="43"/>
                    <a:pt x="2354" y="40"/>
                    <a:pt x="2280" y="42"/>
                  </a:cubicBezTo>
                  <a:cubicBezTo>
                    <a:pt x="2286" y="42"/>
                    <a:pt x="2283" y="42"/>
                    <a:pt x="2288" y="42"/>
                  </a:cubicBezTo>
                  <a:cubicBezTo>
                    <a:pt x="2246" y="40"/>
                    <a:pt x="2204" y="43"/>
                    <a:pt x="2172" y="44"/>
                  </a:cubicBezTo>
                  <a:cubicBezTo>
                    <a:pt x="2153" y="42"/>
                    <a:pt x="2177" y="42"/>
                    <a:pt x="2189" y="40"/>
                  </a:cubicBezTo>
                  <a:cubicBezTo>
                    <a:pt x="2115" y="40"/>
                    <a:pt x="2035" y="43"/>
                    <a:pt x="1989" y="45"/>
                  </a:cubicBezTo>
                  <a:lnTo>
                    <a:pt x="1941" y="44"/>
                  </a:lnTo>
                  <a:cubicBezTo>
                    <a:pt x="1969" y="43"/>
                    <a:pt x="2004" y="41"/>
                    <a:pt x="1995" y="40"/>
                  </a:cubicBezTo>
                  <a:cubicBezTo>
                    <a:pt x="1969" y="41"/>
                    <a:pt x="1974" y="42"/>
                    <a:pt x="1937" y="41"/>
                  </a:cubicBezTo>
                  <a:cubicBezTo>
                    <a:pt x="1943" y="40"/>
                    <a:pt x="1959" y="39"/>
                    <a:pt x="1976" y="37"/>
                  </a:cubicBezTo>
                  <a:cubicBezTo>
                    <a:pt x="1900" y="35"/>
                    <a:pt x="1959" y="42"/>
                    <a:pt x="1905" y="38"/>
                  </a:cubicBezTo>
                  <a:cubicBezTo>
                    <a:pt x="1881" y="38"/>
                    <a:pt x="1867" y="40"/>
                    <a:pt x="1865" y="41"/>
                  </a:cubicBezTo>
                  <a:lnTo>
                    <a:pt x="1821" y="39"/>
                  </a:lnTo>
                  <a:cubicBezTo>
                    <a:pt x="1816" y="41"/>
                    <a:pt x="1762" y="41"/>
                    <a:pt x="1727" y="42"/>
                  </a:cubicBezTo>
                  <a:cubicBezTo>
                    <a:pt x="1722" y="42"/>
                    <a:pt x="1755" y="44"/>
                    <a:pt x="1769" y="43"/>
                  </a:cubicBezTo>
                  <a:cubicBezTo>
                    <a:pt x="1766" y="44"/>
                    <a:pt x="1728" y="45"/>
                    <a:pt x="1704" y="45"/>
                  </a:cubicBezTo>
                  <a:cubicBezTo>
                    <a:pt x="1695" y="41"/>
                    <a:pt x="1546" y="46"/>
                    <a:pt x="1574" y="41"/>
                  </a:cubicBezTo>
                  <a:cubicBezTo>
                    <a:pt x="1466" y="42"/>
                    <a:pt x="1313" y="43"/>
                    <a:pt x="1241" y="44"/>
                  </a:cubicBezTo>
                  <a:cubicBezTo>
                    <a:pt x="1218" y="43"/>
                    <a:pt x="1170" y="43"/>
                    <a:pt x="1198" y="41"/>
                  </a:cubicBezTo>
                  <a:cubicBezTo>
                    <a:pt x="1111" y="41"/>
                    <a:pt x="1066" y="45"/>
                    <a:pt x="979" y="44"/>
                  </a:cubicBezTo>
                  <a:cubicBezTo>
                    <a:pt x="972" y="44"/>
                    <a:pt x="1018" y="44"/>
                    <a:pt x="1015" y="43"/>
                  </a:cubicBezTo>
                  <a:cubicBezTo>
                    <a:pt x="958" y="44"/>
                    <a:pt x="912" y="41"/>
                    <a:pt x="824" y="42"/>
                  </a:cubicBezTo>
                  <a:cubicBezTo>
                    <a:pt x="839" y="42"/>
                    <a:pt x="843" y="41"/>
                    <a:pt x="845" y="41"/>
                  </a:cubicBezTo>
                  <a:cubicBezTo>
                    <a:pt x="847" y="41"/>
                    <a:pt x="809" y="42"/>
                    <a:pt x="786" y="43"/>
                  </a:cubicBezTo>
                  <a:cubicBezTo>
                    <a:pt x="773" y="42"/>
                    <a:pt x="803" y="42"/>
                    <a:pt x="796" y="42"/>
                  </a:cubicBezTo>
                  <a:cubicBezTo>
                    <a:pt x="626" y="40"/>
                    <a:pt x="496" y="45"/>
                    <a:pt x="327" y="44"/>
                  </a:cubicBezTo>
                  <a:cubicBezTo>
                    <a:pt x="376" y="44"/>
                    <a:pt x="394" y="42"/>
                    <a:pt x="394" y="41"/>
                  </a:cubicBezTo>
                  <a:lnTo>
                    <a:pt x="347" y="41"/>
                  </a:lnTo>
                  <a:cubicBezTo>
                    <a:pt x="329" y="42"/>
                    <a:pt x="293" y="42"/>
                    <a:pt x="263" y="43"/>
                  </a:cubicBezTo>
                  <a:cubicBezTo>
                    <a:pt x="260" y="42"/>
                    <a:pt x="245" y="42"/>
                    <a:pt x="260" y="41"/>
                  </a:cubicBezTo>
                  <a:cubicBezTo>
                    <a:pt x="167" y="38"/>
                    <a:pt x="114" y="45"/>
                    <a:pt x="0" y="44"/>
                  </a:cubicBezTo>
                  <a:lnTo>
                    <a:pt x="138" y="39"/>
                  </a:lnTo>
                  <a:lnTo>
                    <a:pt x="104" y="37"/>
                  </a:lnTo>
                  <a:lnTo>
                    <a:pt x="165" y="35"/>
                  </a:lnTo>
                  <a:cubicBezTo>
                    <a:pt x="129" y="33"/>
                    <a:pt x="97" y="36"/>
                    <a:pt x="92" y="34"/>
                  </a:cubicBezTo>
                  <a:cubicBezTo>
                    <a:pt x="100" y="34"/>
                    <a:pt x="119" y="34"/>
                    <a:pt x="119" y="33"/>
                  </a:cubicBezTo>
                  <a:cubicBezTo>
                    <a:pt x="84" y="32"/>
                    <a:pt x="82" y="34"/>
                    <a:pt x="55" y="34"/>
                  </a:cubicBezTo>
                  <a:cubicBezTo>
                    <a:pt x="125" y="30"/>
                    <a:pt x="260" y="31"/>
                    <a:pt x="333" y="30"/>
                  </a:cubicBezTo>
                  <a:cubicBezTo>
                    <a:pt x="345" y="30"/>
                    <a:pt x="324" y="31"/>
                    <a:pt x="322" y="31"/>
                  </a:cubicBezTo>
                  <a:cubicBezTo>
                    <a:pt x="351" y="31"/>
                    <a:pt x="369" y="32"/>
                    <a:pt x="407" y="32"/>
                  </a:cubicBezTo>
                  <a:cubicBezTo>
                    <a:pt x="430" y="30"/>
                    <a:pt x="389" y="30"/>
                    <a:pt x="371" y="30"/>
                  </a:cubicBezTo>
                  <a:cubicBezTo>
                    <a:pt x="373" y="29"/>
                    <a:pt x="382" y="29"/>
                    <a:pt x="403" y="29"/>
                  </a:cubicBezTo>
                  <a:cubicBezTo>
                    <a:pt x="408" y="31"/>
                    <a:pt x="516" y="30"/>
                    <a:pt x="543" y="32"/>
                  </a:cubicBezTo>
                  <a:cubicBezTo>
                    <a:pt x="653" y="32"/>
                    <a:pt x="525" y="27"/>
                    <a:pt x="633" y="28"/>
                  </a:cubicBezTo>
                  <a:lnTo>
                    <a:pt x="665" y="30"/>
                  </a:lnTo>
                  <a:cubicBezTo>
                    <a:pt x="727" y="29"/>
                    <a:pt x="808" y="27"/>
                    <a:pt x="878" y="28"/>
                  </a:cubicBezTo>
                  <a:lnTo>
                    <a:pt x="864" y="28"/>
                  </a:lnTo>
                  <a:cubicBezTo>
                    <a:pt x="854" y="29"/>
                    <a:pt x="870" y="29"/>
                    <a:pt x="877" y="30"/>
                  </a:cubicBezTo>
                  <a:cubicBezTo>
                    <a:pt x="931" y="31"/>
                    <a:pt x="979" y="28"/>
                    <a:pt x="1011" y="30"/>
                  </a:cubicBezTo>
                  <a:cubicBezTo>
                    <a:pt x="1072" y="28"/>
                    <a:pt x="1173" y="26"/>
                    <a:pt x="1243" y="25"/>
                  </a:cubicBezTo>
                  <a:cubicBezTo>
                    <a:pt x="1262" y="28"/>
                    <a:pt x="1152" y="28"/>
                    <a:pt x="1123" y="30"/>
                  </a:cubicBezTo>
                  <a:lnTo>
                    <a:pt x="1187" y="30"/>
                  </a:lnTo>
                  <a:cubicBezTo>
                    <a:pt x="1147" y="30"/>
                    <a:pt x="1132" y="31"/>
                    <a:pt x="1108" y="32"/>
                  </a:cubicBezTo>
                  <a:cubicBezTo>
                    <a:pt x="1164" y="33"/>
                    <a:pt x="1182" y="30"/>
                    <a:pt x="1235" y="30"/>
                  </a:cubicBezTo>
                  <a:cubicBezTo>
                    <a:pt x="1231" y="30"/>
                    <a:pt x="1238" y="31"/>
                    <a:pt x="1262" y="31"/>
                  </a:cubicBezTo>
                  <a:lnTo>
                    <a:pt x="1269" y="29"/>
                  </a:lnTo>
                  <a:cubicBezTo>
                    <a:pt x="1269" y="29"/>
                    <a:pt x="1272" y="29"/>
                    <a:pt x="1280" y="29"/>
                  </a:cubicBezTo>
                  <a:lnTo>
                    <a:pt x="1373" y="28"/>
                  </a:lnTo>
                  <a:cubicBezTo>
                    <a:pt x="1353" y="27"/>
                    <a:pt x="1352" y="26"/>
                    <a:pt x="1328" y="26"/>
                  </a:cubicBezTo>
                  <a:cubicBezTo>
                    <a:pt x="1337" y="27"/>
                    <a:pt x="1316" y="27"/>
                    <a:pt x="1292" y="27"/>
                  </a:cubicBezTo>
                  <a:cubicBezTo>
                    <a:pt x="1313" y="26"/>
                    <a:pt x="1269" y="26"/>
                    <a:pt x="1269" y="25"/>
                  </a:cubicBezTo>
                  <a:cubicBezTo>
                    <a:pt x="1318" y="25"/>
                    <a:pt x="1377" y="25"/>
                    <a:pt x="1409" y="24"/>
                  </a:cubicBezTo>
                  <a:lnTo>
                    <a:pt x="1419" y="26"/>
                  </a:lnTo>
                  <a:lnTo>
                    <a:pt x="1546" y="26"/>
                  </a:lnTo>
                  <a:lnTo>
                    <a:pt x="1536" y="27"/>
                  </a:lnTo>
                  <a:cubicBezTo>
                    <a:pt x="1591" y="27"/>
                    <a:pt x="1646" y="26"/>
                    <a:pt x="1695" y="28"/>
                  </a:cubicBezTo>
                  <a:cubicBezTo>
                    <a:pt x="1745" y="26"/>
                    <a:pt x="1807" y="24"/>
                    <a:pt x="1848" y="22"/>
                  </a:cubicBezTo>
                  <a:cubicBezTo>
                    <a:pt x="1869" y="20"/>
                    <a:pt x="1993" y="25"/>
                    <a:pt x="2049" y="21"/>
                  </a:cubicBezTo>
                  <a:cubicBezTo>
                    <a:pt x="2052" y="22"/>
                    <a:pt x="2010" y="23"/>
                    <a:pt x="1991" y="24"/>
                  </a:cubicBezTo>
                  <a:cubicBezTo>
                    <a:pt x="2028" y="24"/>
                    <a:pt x="2058" y="22"/>
                    <a:pt x="2070" y="24"/>
                  </a:cubicBezTo>
                  <a:cubicBezTo>
                    <a:pt x="1986" y="23"/>
                    <a:pt x="2074" y="26"/>
                    <a:pt x="2037" y="27"/>
                  </a:cubicBezTo>
                  <a:cubicBezTo>
                    <a:pt x="2076" y="27"/>
                    <a:pt x="2117" y="26"/>
                    <a:pt x="2136" y="25"/>
                  </a:cubicBezTo>
                  <a:cubicBezTo>
                    <a:pt x="2073" y="25"/>
                    <a:pt x="2158" y="22"/>
                    <a:pt x="2094" y="23"/>
                  </a:cubicBezTo>
                  <a:cubicBezTo>
                    <a:pt x="2144" y="21"/>
                    <a:pt x="2211" y="20"/>
                    <a:pt x="2270" y="21"/>
                  </a:cubicBezTo>
                  <a:cubicBezTo>
                    <a:pt x="2270" y="22"/>
                    <a:pt x="2277" y="22"/>
                    <a:pt x="2299" y="23"/>
                  </a:cubicBezTo>
                  <a:lnTo>
                    <a:pt x="2317" y="21"/>
                  </a:lnTo>
                  <a:cubicBezTo>
                    <a:pt x="2344" y="21"/>
                    <a:pt x="2263" y="23"/>
                    <a:pt x="2319" y="23"/>
                  </a:cubicBezTo>
                  <a:cubicBezTo>
                    <a:pt x="2376" y="21"/>
                    <a:pt x="2491" y="25"/>
                    <a:pt x="2516" y="20"/>
                  </a:cubicBezTo>
                  <a:cubicBezTo>
                    <a:pt x="2560" y="22"/>
                    <a:pt x="2433" y="22"/>
                    <a:pt x="2499" y="24"/>
                  </a:cubicBezTo>
                  <a:cubicBezTo>
                    <a:pt x="2461" y="26"/>
                    <a:pt x="2408" y="24"/>
                    <a:pt x="2396" y="26"/>
                  </a:cubicBezTo>
                  <a:cubicBezTo>
                    <a:pt x="2433" y="26"/>
                    <a:pt x="2409" y="28"/>
                    <a:pt x="2433" y="28"/>
                  </a:cubicBezTo>
                  <a:lnTo>
                    <a:pt x="2475" y="27"/>
                  </a:lnTo>
                  <a:lnTo>
                    <a:pt x="2466" y="27"/>
                  </a:lnTo>
                  <a:cubicBezTo>
                    <a:pt x="2536" y="24"/>
                    <a:pt x="2647" y="25"/>
                    <a:pt x="2737" y="25"/>
                  </a:cubicBezTo>
                  <a:cubicBezTo>
                    <a:pt x="2812" y="22"/>
                    <a:pt x="2865" y="19"/>
                    <a:pt x="2956" y="19"/>
                  </a:cubicBezTo>
                  <a:cubicBezTo>
                    <a:pt x="2929" y="20"/>
                    <a:pt x="3031" y="20"/>
                    <a:pt x="2974" y="23"/>
                  </a:cubicBezTo>
                  <a:cubicBezTo>
                    <a:pt x="3016" y="24"/>
                    <a:pt x="3058" y="22"/>
                    <a:pt x="3058" y="21"/>
                  </a:cubicBezTo>
                  <a:cubicBezTo>
                    <a:pt x="3021" y="21"/>
                    <a:pt x="3045" y="21"/>
                    <a:pt x="3014" y="21"/>
                  </a:cubicBezTo>
                  <a:cubicBezTo>
                    <a:pt x="3035" y="19"/>
                    <a:pt x="3084" y="19"/>
                    <a:pt x="3104" y="20"/>
                  </a:cubicBezTo>
                  <a:cubicBezTo>
                    <a:pt x="3094" y="20"/>
                    <a:pt x="3098" y="20"/>
                    <a:pt x="3096" y="21"/>
                  </a:cubicBezTo>
                  <a:cubicBezTo>
                    <a:pt x="3140" y="21"/>
                    <a:pt x="3117" y="19"/>
                    <a:pt x="3149" y="19"/>
                  </a:cubicBezTo>
                  <a:cubicBezTo>
                    <a:pt x="3159" y="20"/>
                    <a:pt x="3220" y="19"/>
                    <a:pt x="3249" y="20"/>
                  </a:cubicBezTo>
                  <a:lnTo>
                    <a:pt x="3291" y="17"/>
                  </a:lnTo>
                  <a:cubicBezTo>
                    <a:pt x="3268" y="19"/>
                    <a:pt x="3332" y="18"/>
                    <a:pt x="3338" y="19"/>
                  </a:cubicBezTo>
                  <a:cubicBezTo>
                    <a:pt x="3369" y="18"/>
                    <a:pt x="3394" y="16"/>
                    <a:pt x="3440" y="16"/>
                  </a:cubicBezTo>
                  <a:cubicBezTo>
                    <a:pt x="3421" y="17"/>
                    <a:pt x="3483" y="17"/>
                    <a:pt x="3483" y="19"/>
                  </a:cubicBezTo>
                  <a:cubicBezTo>
                    <a:pt x="3562" y="21"/>
                    <a:pt x="3614" y="14"/>
                    <a:pt x="3689" y="17"/>
                  </a:cubicBezTo>
                  <a:cubicBezTo>
                    <a:pt x="3687" y="17"/>
                    <a:pt x="3672" y="18"/>
                    <a:pt x="3694" y="19"/>
                  </a:cubicBezTo>
                  <a:cubicBezTo>
                    <a:pt x="3711" y="18"/>
                    <a:pt x="3741" y="18"/>
                    <a:pt x="3760" y="18"/>
                  </a:cubicBezTo>
                  <a:lnTo>
                    <a:pt x="3759" y="18"/>
                  </a:lnTo>
                  <a:lnTo>
                    <a:pt x="3760" y="18"/>
                  </a:lnTo>
                  <a:cubicBezTo>
                    <a:pt x="3769" y="18"/>
                    <a:pt x="3775" y="18"/>
                    <a:pt x="3775" y="17"/>
                  </a:cubicBezTo>
                  <a:cubicBezTo>
                    <a:pt x="3807" y="15"/>
                    <a:pt x="3823" y="14"/>
                    <a:pt x="3885" y="12"/>
                  </a:cubicBezTo>
                  <a:cubicBezTo>
                    <a:pt x="3881" y="10"/>
                    <a:pt x="3828" y="11"/>
                    <a:pt x="3805" y="12"/>
                  </a:cubicBezTo>
                  <a:lnTo>
                    <a:pt x="3786" y="14"/>
                  </a:lnTo>
                  <a:cubicBezTo>
                    <a:pt x="3767" y="11"/>
                    <a:pt x="3730" y="14"/>
                    <a:pt x="3715" y="13"/>
                  </a:cubicBezTo>
                  <a:cubicBezTo>
                    <a:pt x="3753" y="10"/>
                    <a:pt x="3860" y="11"/>
                    <a:pt x="3924" y="8"/>
                  </a:cubicBezTo>
                  <a:cubicBezTo>
                    <a:pt x="3885" y="6"/>
                    <a:pt x="3800" y="5"/>
                    <a:pt x="3725" y="6"/>
                  </a:cubicBezTo>
                  <a:lnTo>
                    <a:pt x="3758" y="7"/>
                  </a:lnTo>
                  <a:lnTo>
                    <a:pt x="3719" y="7"/>
                  </a:lnTo>
                  <a:lnTo>
                    <a:pt x="3757" y="9"/>
                  </a:lnTo>
                  <a:lnTo>
                    <a:pt x="3654" y="9"/>
                  </a:lnTo>
                  <a:cubicBezTo>
                    <a:pt x="3693" y="9"/>
                    <a:pt x="3709" y="12"/>
                    <a:pt x="3687" y="11"/>
                  </a:cubicBezTo>
                  <a:cubicBezTo>
                    <a:pt x="3643" y="10"/>
                    <a:pt x="3641" y="13"/>
                    <a:pt x="3608" y="13"/>
                  </a:cubicBezTo>
                  <a:cubicBezTo>
                    <a:pt x="3626" y="13"/>
                    <a:pt x="3650" y="13"/>
                    <a:pt x="3635" y="14"/>
                  </a:cubicBezTo>
                  <a:cubicBezTo>
                    <a:pt x="3569" y="12"/>
                    <a:pt x="3551" y="13"/>
                    <a:pt x="3492" y="11"/>
                  </a:cubicBezTo>
                  <a:cubicBezTo>
                    <a:pt x="3499" y="14"/>
                    <a:pt x="3417" y="11"/>
                    <a:pt x="3408" y="14"/>
                  </a:cubicBezTo>
                  <a:lnTo>
                    <a:pt x="3436" y="14"/>
                  </a:lnTo>
                  <a:lnTo>
                    <a:pt x="3377" y="16"/>
                  </a:lnTo>
                  <a:cubicBezTo>
                    <a:pt x="3323" y="14"/>
                    <a:pt x="3425" y="14"/>
                    <a:pt x="3343" y="12"/>
                  </a:cubicBezTo>
                  <a:cubicBezTo>
                    <a:pt x="3266" y="12"/>
                    <a:pt x="3268" y="15"/>
                    <a:pt x="3208" y="15"/>
                  </a:cubicBezTo>
                  <a:cubicBezTo>
                    <a:pt x="3228" y="14"/>
                    <a:pt x="3276" y="12"/>
                    <a:pt x="3324" y="12"/>
                  </a:cubicBezTo>
                  <a:lnTo>
                    <a:pt x="3295" y="11"/>
                  </a:lnTo>
                  <a:cubicBezTo>
                    <a:pt x="3310" y="10"/>
                    <a:pt x="3377" y="10"/>
                    <a:pt x="3410" y="10"/>
                  </a:cubicBezTo>
                  <a:cubicBezTo>
                    <a:pt x="3355" y="12"/>
                    <a:pt x="3436" y="11"/>
                    <a:pt x="3461" y="12"/>
                  </a:cubicBezTo>
                  <a:cubicBezTo>
                    <a:pt x="3466" y="10"/>
                    <a:pt x="3431" y="11"/>
                    <a:pt x="3472" y="9"/>
                  </a:cubicBezTo>
                  <a:cubicBezTo>
                    <a:pt x="3433" y="9"/>
                    <a:pt x="3427" y="9"/>
                    <a:pt x="3378" y="9"/>
                  </a:cubicBezTo>
                  <a:cubicBezTo>
                    <a:pt x="3485" y="9"/>
                    <a:pt x="3474" y="3"/>
                    <a:pt x="3568" y="4"/>
                  </a:cubicBezTo>
                  <a:cubicBezTo>
                    <a:pt x="3525" y="4"/>
                    <a:pt x="3584" y="6"/>
                    <a:pt x="3589" y="7"/>
                  </a:cubicBezTo>
                  <a:lnTo>
                    <a:pt x="3667" y="6"/>
                  </a:lnTo>
                  <a:lnTo>
                    <a:pt x="3652" y="4"/>
                  </a:lnTo>
                  <a:cubicBezTo>
                    <a:pt x="3707" y="3"/>
                    <a:pt x="3726" y="8"/>
                    <a:pt x="3789" y="5"/>
                  </a:cubicBezTo>
                  <a:cubicBezTo>
                    <a:pt x="3797" y="4"/>
                    <a:pt x="3733" y="4"/>
                    <a:pt x="3745" y="4"/>
                  </a:cubicBezTo>
                  <a:cubicBezTo>
                    <a:pt x="3831" y="3"/>
                    <a:pt x="3862" y="6"/>
                    <a:pt x="3939" y="8"/>
                  </a:cubicBezTo>
                  <a:cubicBezTo>
                    <a:pt x="3944" y="7"/>
                    <a:pt x="3943" y="6"/>
                    <a:pt x="3970" y="4"/>
                  </a:cubicBezTo>
                  <a:cubicBezTo>
                    <a:pt x="3961" y="6"/>
                    <a:pt x="3981" y="7"/>
                    <a:pt x="3951" y="8"/>
                  </a:cubicBezTo>
                  <a:cubicBezTo>
                    <a:pt x="3976" y="8"/>
                    <a:pt x="4007" y="7"/>
                    <a:pt x="4029" y="7"/>
                  </a:cubicBezTo>
                  <a:cubicBezTo>
                    <a:pt x="3976" y="6"/>
                    <a:pt x="4051" y="4"/>
                    <a:pt x="4061" y="4"/>
                  </a:cubicBezTo>
                  <a:cubicBezTo>
                    <a:pt x="4089" y="4"/>
                    <a:pt x="4053" y="5"/>
                    <a:pt x="4036" y="5"/>
                  </a:cubicBezTo>
                  <a:cubicBezTo>
                    <a:pt x="4058" y="6"/>
                    <a:pt x="4084" y="8"/>
                    <a:pt x="4097" y="6"/>
                  </a:cubicBezTo>
                  <a:cubicBezTo>
                    <a:pt x="4098" y="7"/>
                    <a:pt x="4035" y="10"/>
                    <a:pt x="3994" y="11"/>
                  </a:cubicBezTo>
                  <a:lnTo>
                    <a:pt x="4021" y="11"/>
                  </a:lnTo>
                  <a:cubicBezTo>
                    <a:pt x="4002" y="12"/>
                    <a:pt x="3999" y="12"/>
                    <a:pt x="3971" y="11"/>
                  </a:cubicBezTo>
                  <a:cubicBezTo>
                    <a:pt x="3998" y="13"/>
                    <a:pt x="3995" y="14"/>
                    <a:pt x="3989" y="15"/>
                  </a:cubicBezTo>
                  <a:cubicBezTo>
                    <a:pt x="3986" y="15"/>
                    <a:pt x="3991" y="15"/>
                    <a:pt x="3988" y="15"/>
                  </a:cubicBezTo>
                  <a:cubicBezTo>
                    <a:pt x="3966" y="14"/>
                    <a:pt x="3949" y="15"/>
                    <a:pt x="3954" y="16"/>
                  </a:cubicBezTo>
                  <a:cubicBezTo>
                    <a:pt x="3934" y="18"/>
                    <a:pt x="3985" y="17"/>
                    <a:pt x="4000" y="18"/>
                  </a:cubicBezTo>
                  <a:lnTo>
                    <a:pt x="4033" y="18"/>
                  </a:lnTo>
                  <a:lnTo>
                    <a:pt x="4149" y="10"/>
                  </a:lnTo>
                  <a:cubicBezTo>
                    <a:pt x="4198" y="9"/>
                    <a:pt x="4220" y="11"/>
                    <a:pt x="4257" y="12"/>
                  </a:cubicBezTo>
                  <a:lnTo>
                    <a:pt x="4267" y="10"/>
                  </a:lnTo>
                  <a:cubicBezTo>
                    <a:pt x="4310" y="10"/>
                    <a:pt x="4351" y="11"/>
                    <a:pt x="4323" y="13"/>
                  </a:cubicBezTo>
                  <a:cubicBezTo>
                    <a:pt x="4322" y="13"/>
                    <a:pt x="4316" y="13"/>
                    <a:pt x="4307" y="13"/>
                  </a:cubicBezTo>
                  <a:cubicBezTo>
                    <a:pt x="4305" y="13"/>
                    <a:pt x="4303" y="13"/>
                    <a:pt x="4301" y="13"/>
                  </a:cubicBezTo>
                  <a:lnTo>
                    <a:pt x="4298" y="14"/>
                  </a:lnTo>
                  <a:lnTo>
                    <a:pt x="4376" y="12"/>
                  </a:lnTo>
                  <a:cubicBezTo>
                    <a:pt x="4298" y="15"/>
                    <a:pt x="4372" y="16"/>
                    <a:pt x="4359" y="19"/>
                  </a:cubicBezTo>
                  <a:lnTo>
                    <a:pt x="4438" y="18"/>
                  </a:lnTo>
                  <a:cubicBezTo>
                    <a:pt x="4390" y="17"/>
                    <a:pt x="4437" y="16"/>
                    <a:pt x="4454" y="16"/>
                  </a:cubicBezTo>
                  <a:cubicBezTo>
                    <a:pt x="4458" y="18"/>
                    <a:pt x="4517" y="16"/>
                    <a:pt x="4545" y="16"/>
                  </a:cubicBezTo>
                  <a:lnTo>
                    <a:pt x="4543" y="16"/>
                  </a:lnTo>
                  <a:cubicBezTo>
                    <a:pt x="4568" y="17"/>
                    <a:pt x="4613" y="17"/>
                    <a:pt x="4645" y="16"/>
                  </a:cubicBezTo>
                  <a:cubicBezTo>
                    <a:pt x="4643" y="16"/>
                    <a:pt x="4684" y="12"/>
                    <a:pt x="4704" y="10"/>
                  </a:cubicBezTo>
                  <a:cubicBezTo>
                    <a:pt x="4649" y="10"/>
                    <a:pt x="4682" y="9"/>
                    <a:pt x="4677" y="8"/>
                  </a:cubicBezTo>
                  <a:cubicBezTo>
                    <a:pt x="4683" y="8"/>
                    <a:pt x="4693" y="8"/>
                    <a:pt x="4694" y="8"/>
                  </a:cubicBezTo>
                  <a:cubicBezTo>
                    <a:pt x="4702" y="7"/>
                    <a:pt x="4684" y="7"/>
                    <a:pt x="4682" y="6"/>
                  </a:cubicBezTo>
                  <a:cubicBezTo>
                    <a:pt x="4624" y="7"/>
                    <a:pt x="4564" y="8"/>
                    <a:pt x="4541" y="10"/>
                  </a:cubicBezTo>
                  <a:cubicBezTo>
                    <a:pt x="4558" y="12"/>
                    <a:pt x="4571" y="9"/>
                    <a:pt x="4591" y="10"/>
                  </a:cubicBezTo>
                  <a:cubicBezTo>
                    <a:pt x="4562" y="12"/>
                    <a:pt x="4525" y="11"/>
                    <a:pt x="4477" y="11"/>
                  </a:cubicBezTo>
                  <a:lnTo>
                    <a:pt x="4461" y="10"/>
                  </a:lnTo>
                  <a:lnTo>
                    <a:pt x="4412" y="11"/>
                  </a:lnTo>
                  <a:cubicBezTo>
                    <a:pt x="4432" y="10"/>
                    <a:pt x="4420" y="8"/>
                    <a:pt x="4471" y="8"/>
                  </a:cubicBezTo>
                  <a:cubicBezTo>
                    <a:pt x="4465" y="6"/>
                    <a:pt x="4421" y="8"/>
                    <a:pt x="4389" y="8"/>
                  </a:cubicBezTo>
                  <a:lnTo>
                    <a:pt x="4373" y="10"/>
                  </a:lnTo>
                  <a:cubicBezTo>
                    <a:pt x="4380" y="9"/>
                    <a:pt x="4313" y="9"/>
                    <a:pt x="4360" y="7"/>
                  </a:cubicBezTo>
                  <a:lnTo>
                    <a:pt x="4438" y="5"/>
                  </a:lnTo>
                  <a:lnTo>
                    <a:pt x="4416" y="4"/>
                  </a:lnTo>
                  <a:lnTo>
                    <a:pt x="4481" y="4"/>
                  </a:lnTo>
                  <a:lnTo>
                    <a:pt x="4466" y="4"/>
                  </a:lnTo>
                  <a:cubicBezTo>
                    <a:pt x="4571" y="4"/>
                    <a:pt x="4497" y="8"/>
                    <a:pt x="4603" y="6"/>
                  </a:cubicBezTo>
                  <a:cubicBezTo>
                    <a:pt x="4636" y="4"/>
                    <a:pt x="4671" y="4"/>
                    <a:pt x="4736" y="4"/>
                  </a:cubicBezTo>
                  <a:cubicBezTo>
                    <a:pt x="4689" y="4"/>
                    <a:pt x="4731" y="5"/>
                    <a:pt x="4714" y="7"/>
                  </a:cubicBezTo>
                  <a:cubicBezTo>
                    <a:pt x="4761" y="8"/>
                    <a:pt x="4777" y="6"/>
                    <a:pt x="4802" y="4"/>
                  </a:cubicBezTo>
                  <a:cubicBezTo>
                    <a:pt x="4814" y="6"/>
                    <a:pt x="4823" y="7"/>
                    <a:pt x="4780" y="7"/>
                  </a:cubicBezTo>
                  <a:cubicBezTo>
                    <a:pt x="4775" y="10"/>
                    <a:pt x="4837" y="6"/>
                    <a:pt x="4840" y="9"/>
                  </a:cubicBezTo>
                  <a:cubicBezTo>
                    <a:pt x="4982" y="9"/>
                    <a:pt x="4954" y="0"/>
                    <a:pt x="5119" y="4"/>
                  </a:cubicBezTo>
                  <a:lnTo>
                    <a:pt x="5113" y="4"/>
                  </a:lnTo>
                  <a:cubicBezTo>
                    <a:pt x="5218" y="4"/>
                    <a:pt x="5279" y="4"/>
                    <a:pt x="5376" y="4"/>
                  </a:cubicBezTo>
                  <a:lnTo>
                    <a:pt x="5452" y="6"/>
                  </a:lnTo>
                  <a:cubicBezTo>
                    <a:pt x="5435" y="6"/>
                    <a:pt x="5389" y="9"/>
                    <a:pt x="5411" y="10"/>
                  </a:cubicBezTo>
                  <a:cubicBezTo>
                    <a:pt x="5373" y="7"/>
                    <a:pt x="5334" y="8"/>
                    <a:pt x="5294" y="7"/>
                  </a:cubicBezTo>
                  <a:cubicBezTo>
                    <a:pt x="5290" y="7"/>
                    <a:pt x="5306" y="8"/>
                    <a:pt x="5313" y="9"/>
                  </a:cubicBezTo>
                  <a:cubicBezTo>
                    <a:pt x="5289" y="9"/>
                    <a:pt x="5277" y="7"/>
                    <a:pt x="5245" y="8"/>
                  </a:cubicBezTo>
                  <a:cubicBezTo>
                    <a:pt x="5246" y="8"/>
                    <a:pt x="5281" y="9"/>
                    <a:pt x="5255" y="9"/>
                  </a:cubicBezTo>
                  <a:lnTo>
                    <a:pt x="5211" y="8"/>
                  </a:lnTo>
                  <a:cubicBezTo>
                    <a:pt x="5153" y="9"/>
                    <a:pt x="5183" y="12"/>
                    <a:pt x="5114" y="11"/>
                  </a:cubicBezTo>
                  <a:cubicBezTo>
                    <a:pt x="5127" y="10"/>
                    <a:pt x="5153" y="7"/>
                    <a:pt x="5180" y="7"/>
                  </a:cubicBezTo>
                  <a:cubicBezTo>
                    <a:pt x="5148" y="6"/>
                    <a:pt x="5221" y="6"/>
                    <a:pt x="5193" y="5"/>
                  </a:cubicBezTo>
                  <a:cubicBezTo>
                    <a:pt x="5148" y="7"/>
                    <a:pt x="5126" y="5"/>
                    <a:pt x="5066" y="7"/>
                  </a:cubicBezTo>
                  <a:cubicBezTo>
                    <a:pt x="5073" y="7"/>
                    <a:pt x="5075" y="6"/>
                    <a:pt x="5090" y="6"/>
                  </a:cubicBezTo>
                  <a:lnTo>
                    <a:pt x="5003" y="5"/>
                  </a:lnTo>
                  <a:cubicBezTo>
                    <a:pt x="5024" y="6"/>
                    <a:pt x="4931" y="7"/>
                    <a:pt x="4939" y="9"/>
                  </a:cubicBezTo>
                  <a:cubicBezTo>
                    <a:pt x="5032" y="10"/>
                    <a:pt x="5005" y="8"/>
                    <a:pt x="5110" y="9"/>
                  </a:cubicBezTo>
                  <a:cubicBezTo>
                    <a:pt x="5080" y="10"/>
                    <a:pt x="5042" y="12"/>
                    <a:pt x="5024" y="14"/>
                  </a:cubicBezTo>
                  <a:cubicBezTo>
                    <a:pt x="5023" y="14"/>
                    <a:pt x="5021" y="14"/>
                    <a:pt x="5018" y="14"/>
                  </a:cubicBezTo>
                  <a:cubicBezTo>
                    <a:pt x="5002" y="16"/>
                    <a:pt x="5018" y="17"/>
                    <a:pt x="5018" y="21"/>
                  </a:cubicBezTo>
                  <a:cubicBezTo>
                    <a:pt x="5066" y="18"/>
                    <a:pt x="5098" y="20"/>
                    <a:pt x="5155" y="19"/>
                  </a:cubicBezTo>
                  <a:cubicBezTo>
                    <a:pt x="5166" y="16"/>
                    <a:pt x="5122" y="16"/>
                    <a:pt x="5094" y="16"/>
                  </a:cubicBezTo>
                  <a:lnTo>
                    <a:pt x="5144" y="15"/>
                  </a:lnTo>
                  <a:lnTo>
                    <a:pt x="5134" y="16"/>
                  </a:lnTo>
                  <a:lnTo>
                    <a:pt x="5261" y="17"/>
                  </a:lnTo>
                  <a:cubicBezTo>
                    <a:pt x="5237" y="17"/>
                    <a:pt x="5229" y="18"/>
                    <a:pt x="5216" y="19"/>
                  </a:cubicBezTo>
                  <a:cubicBezTo>
                    <a:pt x="5233" y="19"/>
                    <a:pt x="5249" y="19"/>
                    <a:pt x="5266" y="20"/>
                  </a:cubicBezTo>
                  <a:cubicBezTo>
                    <a:pt x="5262" y="18"/>
                    <a:pt x="5265" y="17"/>
                    <a:pt x="5281" y="17"/>
                  </a:cubicBezTo>
                  <a:cubicBezTo>
                    <a:pt x="5362" y="17"/>
                    <a:pt x="5408" y="19"/>
                    <a:pt x="5438" y="21"/>
                  </a:cubicBezTo>
                  <a:lnTo>
                    <a:pt x="5447" y="21"/>
                  </a:lnTo>
                  <a:cubicBezTo>
                    <a:pt x="5434" y="19"/>
                    <a:pt x="5505" y="17"/>
                    <a:pt x="5531" y="15"/>
                  </a:cubicBezTo>
                  <a:cubicBezTo>
                    <a:pt x="5530" y="17"/>
                    <a:pt x="5573" y="16"/>
                    <a:pt x="5596" y="17"/>
                  </a:cubicBezTo>
                  <a:cubicBezTo>
                    <a:pt x="5609" y="15"/>
                    <a:pt x="5592" y="12"/>
                    <a:pt x="5564" y="10"/>
                  </a:cubicBezTo>
                  <a:cubicBezTo>
                    <a:pt x="5508" y="12"/>
                    <a:pt x="5533" y="12"/>
                    <a:pt x="5507" y="15"/>
                  </a:cubicBezTo>
                  <a:lnTo>
                    <a:pt x="5418" y="17"/>
                  </a:lnTo>
                  <a:lnTo>
                    <a:pt x="5438" y="15"/>
                  </a:lnTo>
                  <a:cubicBezTo>
                    <a:pt x="5394" y="15"/>
                    <a:pt x="5351" y="17"/>
                    <a:pt x="5354" y="15"/>
                  </a:cubicBezTo>
                  <a:cubicBezTo>
                    <a:pt x="5378" y="13"/>
                    <a:pt x="5416" y="14"/>
                    <a:pt x="5439" y="12"/>
                  </a:cubicBezTo>
                  <a:lnTo>
                    <a:pt x="5410" y="11"/>
                  </a:lnTo>
                  <a:cubicBezTo>
                    <a:pt x="5462" y="9"/>
                    <a:pt x="5437" y="14"/>
                    <a:pt x="5499" y="12"/>
                  </a:cubicBezTo>
                  <a:cubicBezTo>
                    <a:pt x="5476" y="10"/>
                    <a:pt x="5505" y="12"/>
                    <a:pt x="5532" y="10"/>
                  </a:cubicBezTo>
                  <a:cubicBezTo>
                    <a:pt x="5510" y="9"/>
                    <a:pt x="5422" y="11"/>
                    <a:pt x="5440" y="7"/>
                  </a:cubicBezTo>
                  <a:cubicBezTo>
                    <a:pt x="5473" y="6"/>
                    <a:pt x="5550" y="12"/>
                    <a:pt x="5593" y="8"/>
                  </a:cubicBezTo>
                  <a:lnTo>
                    <a:pt x="5590" y="8"/>
                  </a:lnTo>
                  <a:cubicBezTo>
                    <a:pt x="5654" y="9"/>
                    <a:pt x="5676" y="7"/>
                    <a:pt x="5700" y="5"/>
                  </a:cubicBezTo>
                  <a:cubicBezTo>
                    <a:pt x="5727" y="7"/>
                    <a:pt x="5764" y="5"/>
                    <a:pt x="5793" y="5"/>
                  </a:cubicBezTo>
                  <a:lnTo>
                    <a:pt x="5793" y="6"/>
                  </a:lnTo>
                  <a:lnTo>
                    <a:pt x="5834" y="5"/>
                  </a:lnTo>
                  <a:cubicBezTo>
                    <a:pt x="5814" y="7"/>
                    <a:pt x="5786" y="5"/>
                    <a:pt x="5750" y="6"/>
                  </a:cubicBezTo>
                  <a:lnTo>
                    <a:pt x="5755" y="8"/>
                  </a:lnTo>
                  <a:cubicBezTo>
                    <a:pt x="5714" y="5"/>
                    <a:pt x="5686" y="9"/>
                    <a:pt x="5655" y="10"/>
                  </a:cubicBezTo>
                  <a:cubicBezTo>
                    <a:pt x="5701" y="9"/>
                    <a:pt x="5785" y="11"/>
                    <a:pt x="5796" y="7"/>
                  </a:cubicBezTo>
                  <a:lnTo>
                    <a:pt x="5824" y="9"/>
                  </a:lnTo>
                  <a:lnTo>
                    <a:pt x="5838" y="8"/>
                  </a:lnTo>
                  <a:cubicBezTo>
                    <a:pt x="5859" y="10"/>
                    <a:pt x="5838" y="12"/>
                    <a:pt x="5796" y="13"/>
                  </a:cubicBezTo>
                  <a:cubicBezTo>
                    <a:pt x="5789" y="12"/>
                    <a:pt x="5786" y="12"/>
                    <a:pt x="5788" y="11"/>
                  </a:cubicBezTo>
                  <a:cubicBezTo>
                    <a:pt x="5769" y="12"/>
                    <a:pt x="5751" y="14"/>
                    <a:pt x="5705" y="13"/>
                  </a:cubicBezTo>
                  <a:lnTo>
                    <a:pt x="5730" y="12"/>
                  </a:lnTo>
                  <a:cubicBezTo>
                    <a:pt x="5672" y="12"/>
                    <a:pt x="5619" y="13"/>
                    <a:pt x="5600" y="15"/>
                  </a:cubicBezTo>
                  <a:cubicBezTo>
                    <a:pt x="5683" y="16"/>
                    <a:pt x="5765" y="16"/>
                    <a:pt x="5843" y="16"/>
                  </a:cubicBezTo>
                  <a:cubicBezTo>
                    <a:pt x="5866" y="11"/>
                    <a:pt x="5893" y="9"/>
                    <a:pt x="5905" y="5"/>
                  </a:cubicBezTo>
                  <a:cubicBezTo>
                    <a:pt x="5957" y="4"/>
                    <a:pt x="6029" y="4"/>
                    <a:pt x="6074" y="5"/>
                  </a:cubicBezTo>
                  <a:lnTo>
                    <a:pt x="6070" y="6"/>
                  </a:lnTo>
                  <a:cubicBezTo>
                    <a:pt x="6092" y="6"/>
                    <a:pt x="6113" y="6"/>
                    <a:pt x="6130" y="6"/>
                  </a:cubicBezTo>
                  <a:cubicBezTo>
                    <a:pt x="6153" y="7"/>
                    <a:pt x="6114" y="8"/>
                    <a:pt x="6130" y="8"/>
                  </a:cubicBezTo>
                  <a:lnTo>
                    <a:pt x="6205" y="7"/>
                  </a:lnTo>
                  <a:cubicBezTo>
                    <a:pt x="6201" y="9"/>
                    <a:pt x="6137" y="9"/>
                    <a:pt x="6107" y="9"/>
                  </a:cubicBezTo>
                  <a:cubicBezTo>
                    <a:pt x="6113" y="9"/>
                    <a:pt x="6124" y="8"/>
                    <a:pt x="6121" y="8"/>
                  </a:cubicBezTo>
                  <a:cubicBezTo>
                    <a:pt x="6086" y="7"/>
                    <a:pt x="6021" y="11"/>
                    <a:pt x="6006" y="8"/>
                  </a:cubicBezTo>
                  <a:cubicBezTo>
                    <a:pt x="5989" y="8"/>
                    <a:pt x="6040" y="6"/>
                    <a:pt x="5983" y="6"/>
                  </a:cubicBezTo>
                  <a:cubicBezTo>
                    <a:pt x="5944" y="5"/>
                    <a:pt x="5931" y="7"/>
                    <a:pt x="5927" y="8"/>
                  </a:cubicBezTo>
                  <a:cubicBezTo>
                    <a:pt x="5927" y="9"/>
                    <a:pt x="5988" y="9"/>
                    <a:pt x="5967" y="11"/>
                  </a:cubicBezTo>
                  <a:cubicBezTo>
                    <a:pt x="5997" y="11"/>
                    <a:pt x="6009" y="9"/>
                    <a:pt x="6047" y="10"/>
                  </a:cubicBezTo>
                  <a:cubicBezTo>
                    <a:pt x="6017" y="10"/>
                    <a:pt x="5977" y="12"/>
                    <a:pt x="5961" y="11"/>
                  </a:cubicBezTo>
                  <a:cubicBezTo>
                    <a:pt x="5902" y="13"/>
                    <a:pt x="5911" y="18"/>
                    <a:pt x="5938" y="18"/>
                  </a:cubicBezTo>
                  <a:cubicBezTo>
                    <a:pt x="5932" y="16"/>
                    <a:pt x="6046" y="16"/>
                    <a:pt x="5969" y="14"/>
                  </a:cubicBezTo>
                  <a:cubicBezTo>
                    <a:pt x="6003" y="12"/>
                    <a:pt x="6067" y="12"/>
                    <a:pt x="6112" y="11"/>
                  </a:cubicBezTo>
                  <a:lnTo>
                    <a:pt x="6110" y="11"/>
                  </a:lnTo>
                  <a:lnTo>
                    <a:pt x="6166" y="11"/>
                  </a:lnTo>
                  <a:cubicBezTo>
                    <a:pt x="6158" y="11"/>
                    <a:pt x="6141" y="12"/>
                    <a:pt x="6141" y="13"/>
                  </a:cubicBezTo>
                  <a:lnTo>
                    <a:pt x="6218" y="10"/>
                  </a:lnTo>
                  <a:cubicBezTo>
                    <a:pt x="6175" y="12"/>
                    <a:pt x="6246" y="11"/>
                    <a:pt x="6266" y="12"/>
                  </a:cubicBezTo>
                  <a:cubicBezTo>
                    <a:pt x="6274" y="11"/>
                    <a:pt x="6304" y="10"/>
                    <a:pt x="6275" y="9"/>
                  </a:cubicBezTo>
                  <a:cubicBezTo>
                    <a:pt x="6242" y="7"/>
                    <a:pt x="6256" y="9"/>
                    <a:pt x="6226" y="10"/>
                  </a:cubicBezTo>
                  <a:lnTo>
                    <a:pt x="6269" y="7"/>
                  </a:lnTo>
                  <a:lnTo>
                    <a:pt x="6272" y="7"/>
                  </a:lnTo>
                  <a:lnTo>
                    <a:pt x="6298" y="5"/>
                  </a:lnTo>
                  <a:cubicBezTo>
                    <a:pt x="6355" y="5"/>
                    <a:pt x="6272" y="10"/>
                    <a:pt x="6346" y="8"/>
                  </a:cubicBezTo>
                  <a:lnTo>
                    <a:pt x="6337" y="5"/>
                  </a:lnTo>
                  <a:cubicBezTo>
                    <a:pt x="6422" y="6"/>
                    <a:pt x="6532" y="9"/>
                    <a:pt x="6592" y="8"/>
                  </a:cubicBezTo>
                  <a:cubicBezTo>
                    <a:pt x="6575" y="9"/>
                    <a:pt x="6568" y="12"/>
                    <a:pt x="6591" y="14"/>
                  </a:cubicBezTo>
                  <a:cubicBezTo>
                    <a:pt x="6565" y="13"/>
                    <a:pt x="6513" y="13"/>
                    <a:pt x="6475" y="13"/>
                  </a:cubicBezTo>
                  <a:cubicBezTo>
                    <a:pt x="6468" y="13"/>
                    <a:pt x="6522" y="10"/>
                    <a:pt x="6563" y="11"/>
                  </a:cubicBezTo>
                  <a:cubicBezTo>
                    <a:pt x="6543" y="6"/>
                    <a:pt x="6461" y="13"/>
                    <a:pt x="6456" y="9"/>
                  </a:cubicBezTo>
                  <a:cubicBezTo>
                    <a:pt x="6352" y="7"/>
                    <a:pt x="6379" y="13"/>
                    <a:pt x="6291" y="10"/>
                  </a:cubicBezTo>
                  <a:cubicBezTo>
                    <a:pt x="6290" y="12"/>
                    <a:pt x="6266" y="11"/>
                    <a:pt x="6261" y="13"/>
                  </a:cubicBezTo>
                  <a:cubicBezTo>
                    <a:pt x="6287" y="17"/>
                    <a:pt x="6379" y="13"/>
                    <a:pt x="6436" y="14"/>
                  </a:cubicBezTo>
                  <a:cubicBezTo>
                    <a:pt x="6430" y="15"/>
                    <a:pt x="6419" y="15"/>
                    <a:pt x="6417" y="15"/>
                  </a:cubicBezTo>
                  <a:cubicBezTo>
                    <a:pt x="6457" y="16"/>
                    <a:pt x="6474" y="15"/>
                    <a:pt x="6503" y="15"/>
                  </a:cubicBezTo>
                  <a:lnTo>
                    <a:pt x="6499" y="14"/>
                  </a:lnTo>
                  <a:cubicBezTo>
                    <a:pt x="6549" y="12"/>
                    <a:pt x="6530" y="16"/>
                    <a:pt x="6559" y="17"/>
                  </a:cubicBezTo>
                  <a:cubicBezTo>
                    <a:pt x="6570" y="17"/>
                    <a:pt x="6611" y="17"/>
                    <a:pt x="6604" y="16"/>
                  </a:cubicBezTo>
                  <a:lnTo>
                    <a:pt x="6657" y="18"/>
                  </a:lnTo>
                  <a:lnTo>
                    <a:pt x="6655" y="16"/>
                  </a:lnTo>
                  <a:cubicBezTo>
                    <a:pt x="6685" y="15"/>
                    <a:pt x="6691" y="17"/>
                    <a:pt x="6718" y="16"/>
                  </a:cubicBezTo>
                  <a:lnTo>
                    <a:pt x="6719" y="14"/>
                  </a:lnTo>
                  <a:lnTo>
                    <a:pt x="6645" y="13"/>
                  </a:lnTo>
                  <a:cubicBezTo>
                    <a:pt x="6683" y="12"/>
                    <a:pt x="6656" y="11"/>
                    <a:pt x="6697" y="10"/>
                  </a:cubicBezTo>
                  <a:cubicBezTo>
                    <a:pt x="6651" y="13"/>
                    <a:pt x="6730" y="12"/>
                    <a:pt x="6734" y="13"/>
                  </a:cubicBezTo>
                  <a:lnTo>
                    <a:pt x="6765" y="12"/>
                  </a:lnTo>
                  <a:lnTo>
                    <a:pt x="6757" y="13"/>
                  </a:lnTo>
                  <a:cubicBezTo>
                    <a:pt x="6781" y="14"/>
                    <a:pt x="6785" y="12"/>
                    <a:pt x="6813" y="12"/>
                  </a:cubicBezTo>
                  <a:cubicBezTo>
                    <a:pt x="6780" y="11"/>
                    <a:pt x="6759" y="10"/>
                    <a:pt x="6717" y="11"/>
                  </a:cubicBezTo>
                  <a:cubicBezTo>
                    <a:pt x="6747" y="10"/>
                    <a:pt x="6808" y="9"/>
                    <a:pt x="6822" y="9"/>
                  </a:cubicBezTo>
                  <a:cubicBezTo>
                    <a:pt x="6854" y="8"/>
                    <a:pt x="6877" y="10"/>
                    <a:pt x="6907" y="10"/>
                  </a:cubicBezTo>
                  <a:cubicBezTo>
                    <a:pt x="6849" y="11"/>
                    <a:pt x="6927" y="16"/>
                    <a:pt x="6812" y="15"/>
                  </a:cubicBezTo>
                  <a:cubicBezTo>
                    <a:pt x="6814" y="14"/>
                    <a:pt x="6823" y="14"/>
                    <a:pt x="6827" y="15"/>
                  </a:cubicBezTo>
                  <a:cubicBezTo>
                    <a:pt x="6811" y="12"/>
                    <a:pt x="6758" y="15"/>
                    <a:pt x="6733" y="16"/>
                  </a:cubicBezTo>
                  <a:cubicBezTo>
                    <a:pt x="6739" y="17"/>
                    <a:pt x="6713" y="18"/>
                    <a:pt x="6757" y="18"/>
                  </a:cubicBezTo>
                  <a:cubicBezTo>
                    <a:pt x="6743" y="17"/>
                    <a:pt x="6795" y="15"/>
                    <a:pt x="6837" y="16"/>
                  </a:cubicBezTo>
                  <a:lnTo>
                    <a:pt x="6829" y="20"/>
                  </a:lnTo>
                  <a:lnTo>
                    <a:pt x="6891" y="20"/>
                  </a:lnTo>
                  <a:lnTo>
                    <a:pt x="6885" y="20"/>
                  </a:lnTo>
                  <a:cubicBezTo>
                    <a:pt x="6908" y="23"/>
                    <a:pt x="6950" y="20"/>
                    <a:pt x="6992" y="21"/>
                  </a:cubicBezTo>
                  <a:cubicBezTo>
                    <a:pt x="7023" y="20"/>
                    <a:pt x="7140" y="22"/>
                    <a:pt x="7089" y="18"/>
                  </a:cubicBezTo>
                  <a:cubicBezTo>
                    <a:pt x="7127" y="20"/>
                    <a:pt x="7160" y="18"/>
                    <a:pt x="7202" y="17"/>
                  </a:cubicBezTo>
                  <a:lnTo>
                    <a:pt x="7150" y="16"/>
                  </a:lnTo>
                  <a:cubicBezTo>
                    <a:pt x="7211" y="14"/>
                    <a:pt x="7194" y="15"/>
                    <a:pt x="7242" y="11"/>
                  </a:cubicBezTo>
                  <a:cubicBezTo>
                    <a:pt x="7247" y="12"/>
                    <a:pt x="7258" y="13"/>
                    <a:pt x="7248" y="14"/>
                  </a:cubicBezTo>
                  <a:cubicBezTo>
                    <a:pt x="7330" y="14"/>
                    <a:pt x="7447" y="16"/>
                    <a:pt x="7495" y="13"/>
                  </a:cubicBezTo>
                  <a:cubicBezTo>
                    <a:pt x="7552" y="14"/>
                    <a:pt x="7561" y="18"/>
                    <a:pt x="7642" y="16"/>
                  </a:cubicBezTo>
                  <a:cubicBezTo>
                    <a:pt x="7659" y="16"/>
                    <a:pt x="7629" y="13"/>
                    <a:pt x="7682" y="14"/>
                  </a:cubicBezTo>
                  <a:cubicBezTo>
                    <a:pt x="7686" y="15"/>
                    <a:pt x="7631" y="17"/>
                    <a:pt x="7690" y="17"/>
                  </a:cubicBezTo>
                  <a:cubicBezTo>
                    <a:pt x="7733" y="14"/>
                    <a:pt x="7790" y="19"/>
                    <a:pt x="7845" y="17"/>
                  </a:cubicBezTo>
                  <a:cubicBezTo>
                    <a:pt x="7875" y="18"/>
                    <a:pt x="7925" y="18"/>
                    <a:pt x="7915" y="20"/>
                  </a:cubicBezTo>
                  <a:cubicBezTo>
                    <a:pt x="7868" y="19"/>
                    <a:pt x="7803" y="19"/>
                    <a:pt x="7793" y="20"/>
                  </a:cubicBezTo>
                  <a:cubicBezTo>
                    <a:pt x="7799" y="19"/>
                    <a:pt x="7760" y="19"/>
                    <a:pt x="7794" y="18"/>
                  </a:cubicBezTo>
                  <a:cubicBezTo>
                    <a:pt x="7724" y="16"/>
                    <a:pt x="7749" y="19"/>
                    <a:pt x="7686" y="17"/>
                  </a:cubicBezTo>
                  <a:cubicBezTo>
                    <a:pt x="7682" y="18"/>
                    <a:pt x="7719" y="20"/>
                    <a:pt x="7732" y="19"/>
                  </a:cubicBezTo>
                  <a:cubicBezTo>
                    <a:pt x="7732" y="22"/>
                    <a:pt x="7608" y="20"/>
                    <a:pt x="7664" y="24"/>
                  </a:cubicBezTo>
                  <a:cubicBezTo>
                    <a:pt x="7731" y="24"/>
                    <a:pt x="7751" y="18"/>
                    <a:pt x="7809" y="22"/>
                  </a:cubicBezTo>
                  <a:cubicBezTo>
                    <a:pt x="7786" y="23"/>
                    <a:pt x="7749" y="22"/>
                    <a:pt x="7720" y="24"/>
                  </a:cubicBezTo>
                  <a:lnTo>
                    <a:pt x="7767" y="26"/>
                  </a:lnTo>
                  <a:lnTo>
                    <a:pt x="7802" y="24"/>
                  </a:lnTo>
                  <a:lnTo>
                    <a:pt x="7800" y="24"/>
                  </a:lnTo>
                  <a:cubicBezTo>
                    <a:pt x="7884" y="27"/>
                    <a:pt x="7878" y="22"/>
                    <a:pt x="7953" y="21"/>
                  </a:cubicBezTo>
                  <a:cubicBezTo>
                    <a:pt x="7910" y="19"/>
                    <a:pt x="7963" y="16"/>
                    <a:pt x="7930" y="15"/>
                  </a:cubicBezTo>
                  <a:cubicBezTo>
                    <a:pt x="7981" y="15"/>
                    <a:pt x="8018" y="15"/>
                    <a:pt x="8018" y="18"/>
                  </a:cubicBezTo>
                  <a:cubicBezTo>
                    <a:pt x="7924" y="20"/>
                    <a:pt x="8013" y="21"/>
                    <a:pt x="7926" y="23"/>
                  </a:cubicBezTo>
                  <a:cubicBezTo>
                    <a:pt x="7940" y="24"/>
                    <a:pt x="7905" y="27"/>
                    <a:pt x="7957" y="28"/>
                  </a:cubicBezTo>
                  <a:cubicBezTo>
                    <a:pt x="8015" y="26"/>
                    <a:pt x="7939" y="25"/>
                    <a:pt x="7998" y="25"/>
                  </a:cubicBezTo>
                  <a:cubicBezTo>
                    <a:pt x="8001" y="25"/>
                    <a:pt x="8005" y="25"/>
                    <a:pt x="8003" y="26"/>
                  </a:cubicBezTo>
                  <a:cubicBezTo>
                    <a:pt x="8029" y="24"/>
                    <a:pt x="8034" y="26"/>
                    <a:pt x="8066" y="25"/>
                  </a:cubicBezTo>
                  <a:lnTo>
                    <a:pt x="8059" y="25"/>
                  </a:lnTo>
                  <a:cubicBezTo>
                    <a:pt x="8099" y="27"/>
                    <a:pt x="8103" y="24"/>
                    <a:pt x="8137" y="26"/>
                  </a:cubicBezTo>
                  <a:cubicBezTo>
                    <a:pt x="8123" y="24"/>
                    <a:pt x="8160" y="24"/>
                    <a:pt x="8182" y="23"/>
                  </a:cubicBezTo>
                  <a:cubicBezTo>
                    <a:pt x="8147" y="22"/>
                    <a:pt x="8128" y="19"/>
                    <a:pt x="8059" y="19"/>
                  </a:cubicBezTo>
                  <a:cubicBezTo>
                    <a:pt x="8050" y="20"/>
                    <a:pt x="8055" y="21"/>
                    <a:pt x="8027" y="22"/>
                  </a:cubicBezTo>
                  <a:lnTo>
                    <a:pt x="8072" y="22"/>
                  </a:lnTo>
                  <a:lnTo>
                    <a:pt x="8046" y="23"/>
                  </a:lnTo>
                  <a:lnTo>
                    <a:pt x="8003" y="22"/>
                  </a:lnTo>
                  <a:cubicBezTo>
                    <a:pt x="8058" y="21"/>
                    <a:pt x="8033" y="19"/>
                    <a:pt x="8056" y="17"/>
                  </a:cubicBezTo>
                  <a:cubicBezTo>
                    <a:pt x="8106" y="18"/>
                    <a:pt x="8097" y="17"/>
                    <a:pt x="8128" y="18"/>
                  </a:cubicBezTo>
                  <a:cubicBezTo>
                    <a:pt x="8125" y="20"/>
                    <a:pt x="8225" y="23"/>
                    <a:pt x="8282" y="24"/>
                  </a:cubicBezTo>
                  <a:lnTo>
                    <a:pt x="8255" y="24"/>
                  </a:lnTo>
                  <a:cubicBezTo>
                    <a:pt x="8214" y="25"/>
                    <a:pt x="8284" y="26"/>
                    <a:pt x="8286" y="27"/>
                  </a:cubicBezTo>
                  <a:lnTo>
                    <a:pt x="8316" y="26"/>
                  </a:lnTo>
                  <a:cubicBezTo>
                    <a:pt x="8310" y="26"/>
                    <a:pt x="8302" y="27"/>
                    <a:pt x="8315" y="27"/>
                  </a:cubicBezTo>
                  <a:cubicBezTo>
                    <a:pt x="8357" y="27"/>
                    <a:pt x="8354" y="25"/>
                    <a:pt x="8395" y="24"/>
                  </a:cubicBezTo>
                  <a:cubicBezTo>
                    <a:pt x="8398" y="26"/>
                    <a:pt x="8364" y="27"/>
                    <a:pt x="8389" y="28"/>
                  </a:cubicBezTo>
                  <a:cubicBezTo>
                    <a:pt x="8398" y="30"/>
                    <a:pt x="8426" y="33"/>
                    <a:pt x="8481" y="32"/>
                  </a:cubicBezTo>
                  <a:cubicBezTo>
                    <a:pt x="8485" y="31"/>
                    <a:pt x="8499" y="31"/>
                    <a:pt x="8515" y="31"/>
                  </a:cubicBezTo>
                  <a:lnTo>
                    <a:pt x="8509" y="31"/>
                  </a:lnTo>
                  <a:lnTo>
                    <a:pt x="8545" y="33"/>
                  </a:lnTo>
                  <a:cubicBezTo>
                    <a:pt x="8514" y="35"/>
                    <a:pt x="8483" y="32"/>
                    <a:pt x="8452" y="34"/>
                  </a:cubicBezTo>
                  <a:lnTo>
                    <a:pt x="8449" y="36"/>
                  </a:lnTo>
                  <a:cubicBezTo>
                    <a:pt x="8425" y="36"/>
                    <a:pt x="8392" y="36"/>
                    <a:pt x="8377" y="37"/>
                  </a:cubicBezTo>
                  <a:cubicBezTo>
                    <a:pt x="8414" y="38"/>
                    <a:pt x="8422" y="37"/>
                    <a:pt x="8463" y="37"/>
                  </a:cubicBezTo>
                  <a:cubicBezTo>
                    <a:pt x="8469" y="39"/>
                    <a:pt x="8440" y="39"/>
                    <a:pt x="8435" y="39"/>
                  </a:cubicBezTo>
                  <a:lnTo>
                    <a:pt x="8441" y="38"/>
                  </a:lnTo>
                  <a:cubicBezTo>
                    <a:pt x="8392" y="36"/>
                    <a:pt x="8368" y="40"/>
                    <a:pt x="8307" y="39"/>
                  </a:cubicBezTo>
                  <a:cubicBezTo>
                    <a:pt x="8297" y="39"/>
                    <a:pt x="8303" y="39"/>
                    <a:pt x="8305" y="38"/>
                  </a:cubicBezTo>
                  <a:cubicBezTo>
                    <a:pt x="8256" y="40"/>
                    <a:pt x="8207" y="37"/>
                    <a:pt x="8159" y="39"/>
                  </a:cubicBezTo>
                  <a:lnTo>
                    <a:pt x="8175" y="38"/>
                  </a:lnTo>
                  <a:lnTo>
                    <a:pt x="8013" y="42"/>
                  </a:lnTo>
                  <a:lnTo>
                    <a:pt x="8013" y="43"/>
                  </a:lnTo>
                  <a:cubicBezTo>
                    <a:pt x="8020" y="44"/>
                    <a:pt x="7996" y="44"/>
                    <a:pt x="7983" y="43"/>
                  </a:cubicBezTo>
                  <a:lnTo>
                    <a:pt x="7983" y="43"/>
                  </a:lnTo>
                  <a:lnTo>
                    <a:pt x="7895" y="45"/>
                  </a:lnTo>
                  <a:cubicBezTo>
                    <a:pt x="7903" y="46"/>
                    <a:pt x="7913" y="46"/>
                    <a:pt x="7925" y="47"/>
                  </a:cubicBezTo>
                  <a:cubicBezTo>
                    <a:pt x="7935" y="46"/>
                    <a:pt x="7994" y="47"/>
                    <a:pt x="7986" y="45"/>
                  </a:cubicBezTo>
                  <a:cubicBezTo>
                    <a:pt x="8013" y="46"/>
                    <a:pt x="8057" y="44"/>
                    <a:pt x="8077" y="45"/>
                  </a:cubicBezTo>
                  <a:cubicBezTo>
                    <a:pt x="8041" y="44"/>
                    <a:pt x="8102" y="43"/>
                    <a:pt x="8109" y="42"/>
                  </a:cubicBezTo>
                  <a:cubicBezTo>
                    <a:pt x="8121" y="44"/>
                    <a:pt x="8163" y="42"/>
                    <a:pt x="8158" y="44"/>
                  </a:cubicBezTo>
                  <a:cubicBezTo>
                    <a:pt x="8165" y="45"/>
                    <a:pt x="8140" y="43"/>
                    <a:pt x="8125" y="44"/>
                  </a:cubicBezTo>
                  <a:cubicBezTo>
                    <a:pt x="8086" y="46"/>
                    <a:pt x="8194" y="46"/>
                    <a:pt x="8147" y="47"/>
                  </a:cubicBezTo>
                  <a:cubicBezTo>
                    <a:pt x="8207" y="46"/>
                    <a:pt x="8287" y="47"/>
                    <a:pt x="8349" y="46"/>
                  </a:cubicBezTo>
                  <a:lnTo>
                    <a:pt x="8314" y="45"/>
                  </a:lnTo>
                  <a:cubicBezTo>
                    <a:pt x="8342" y="46"/>
                    <a:pt x="8408" y="46"/>
                    <a:pt x="8413" y="47"/>
                  </a:cubicBezTo>
                  <a:lnTo>
                    <a:pt x="8342" y="47"/>
                  </a:lnTo>
                  <a:cubicBezTo>
                    <a:pt x="8340" y="49"/>
                    <a:pt x="8405" y="47"/>
                    <a:pt x="8408" y="48"/>
                  </a:cubicBezTo>
                  <a:lnTo>
                    <a:pt x="8484" y="45"/>
                  </a:lnTo>
                  <a:lnTo>
                    <a:pt x="8451" y="45"/>
                  </a:lnTo>
                  <a:cubicBezTo>
                    <a:pt x="8472" y="44"/>
                    <a:pt x="8542" y="46"/>
                    <a:pt x="8594" y="47"/>
                  </a:cubicBezTo>
                  <a:cubicBezTo>
                    <a:pt x="8564" y="49"/>
                    <a:pt x="8516" y="46"/>
                    <a:pt x="8461" y="47"/>
                  </a:cubicBezTo>
                  <a:cubicBezTo>
                    <a:pt x="8421" y="48"/>
                    <a:pt x="8485" y="50"/>
                    <a:pt x="8448" y="50"/>
                  </a:cubicBezTo>
                  <a:cubicBezTo>
                    <a:pt x="8458" y="51"/>
                    <a:pt x="8482" y="51"/>
                    <a:pt x="8494" y="50"/>
                  </a:cubicBezTo>
                  <a:lnTo>
                    <a:pt x="8509" y="51"/>
                  </a:lnTo>
                  <a:cubicBezTo>
                    <a:pt x="8475" y="53"/>
                    <a:pt x="8400" y="52"/>
                    <a:pt x="8350" y="54"/>
                  </a:cubicBezTo>
                  <a:cubicBezTo>
                    <a:pt x="8355" y="54"/>
                    <a:pt x="8359" y="54"/>
                    <a:pt x="8360" y="54"/>
                  </a:cubicBezTo>
                  <a:cubicBezTo>
                    <a:pt x="8321" y="52"/>
                    <a:pt x="8282" y="52"/>
                    <a:pt x="8245" y="52"/>
                  </a:cubicBezTo>
                  <a:cubicBezTo>
                    <a:pt x="8265" y="53"/>
                    <a:pt x="8273" y="53"/>
                    <a:pt x="8284" y="53"/>
                  </a:cubicBezTo>
                  <a:cubicBezTo>
                    <a:pt x="8285" y="53"/>
                    <a:pt x="8250" y="53"/>
                    <a:pt x="8236" y="54"/>
                  </a:cubicBezTo>
                  <a:cubicBezTo>
                    <a:pt x="8271" y="55"/>
                    <a:pt x="8243" y="56"/>
                    <a:pt x="8265" y="56"/>
                  </a:cubicBezTo>
                  <a:cubicBezTo>
                    <a:pt x="8242" y="57"/>
                    <a:pt x="8224" y="56"/>
                    <a:pt x="8196" y="56"/>
                  </a:cubicBezTo>
                  <a:cubicBezTo>
                    <a:pt x="8182" y="55"/>
                    <a:pt x="8208" y="55"/>
                    <a:pt x="8205" y="53"/>
                  </a:cubicBezTo>
                  <a:cubicBezTo>
                    <a:pt x="8177" y="54"/>
                    <a:pt x="8164" y="51"/>
                    <a:pt x="8122" y="52"/>
                  </a:cubicBezTo>
                  <a:cubicBezTo>
                    <a:pt x="8177" y="53"/>
                    <a:pt x="8107" y="55"/>
                    <a:pt x="8088" y="56"/>
                  </a:cubicBezTo>
                  <a:lnTo>
                    <a:pt x="8097" y="56"/>
                  </a:lnTo>
                  <a:cubicBezTo>
                    <a:pt x="8080" y="57"/>
                    <a:pt x="8065" y="57"/>
                    <a:pt x="8053" y="56"/>
                  </a:cubicBezTo>
                  <a:cubicBezTo>
                    <a:pt x="8075" y="55"/>
                    <a:pt x="8097" y="56"/>
                    <a:pt x="8091" y="54"/>
                  </a:cubicBezTo>
                  <a:cubicBezTo>
                    <a:pt x="8076" y="54"/>
                    <a:pt x="8061" y="54"/>
                    <a:pt x="8044" y="54"/>
                  </a:cubicBezTo>
                  <a:lnTo>
                    <a:pt x="8059" y="53"/>
                  </a:lnTo>
                  <a:lnTo>
                    <a:pt x="7985" y="53"/>
                  </a:lnTo>
                  <a:cubicBezTo>
                    <a:pt x="7973" y="55"/>
                    <a:pt x="7953" y="56"/>
                    <a:pt x="7943" y="58"/>
                  </a:cubicBezTo>
                  <a:cubicBezTo>
                    <a:pt x="7925" y="57"/>
                    <a:pt x="7900" y="58"/>
                    <a:pt x="7883" y="58"/>
                  </a:cubicBezTo>
                  <a:lnTo>
                    <a:pt x="7891" y="58"/>
                  </a:lnTo>
                  <a:cubicBezTo>
                    <a:pt x="7858" y="56"/>
                    <a:pt x="7785" y="57"/>
                    <a:pt x="7779" y="58"/>
                  </a:cubicBezTo>
                  <a:cubicBezTo>
                    <a:pt x="7755" y="57"/>
                    <a:pt x="7945" y="51"/>
                    <a:pt x="7779" y="52"/>
                  </a:cubicBezTo>
                  <a:cubicBezTo>
                    <a:pt x="7715" y="51"/>
                    <a:pt x="7739" y="55"/>
                    <a:pt x="7703" y="57"/>
                  </a:cubicBezTo>
                  <a:cubicBezTo>
                    <a:pt x="7703" y="57"/>
                    <a:pt x="7705" y="56"/>
                    <a:pt x="7702" y="56"/>
                  </a:cubicBezTo>
                  <a:cubicBezTo>
                    <a:pt x="7674" y="55"/>
                    <a:pt x="7671" y="57"/>
                    <a:pt x="7648" y="57"/>
                  </a:cubicBezTo>
                  <a:cubicBezTo>
                    <a:pt x="7665" y="58"/>
                    <a:pt x="7689" y="58"/>
                    <a:pt x="7697" y="58"/>
                  </a:cubicBezTo>
                  <a:cubicBezTo>
                    <a:pt x="7688" y="59"/>
                    <a:pt x="7639" y="57"/>
                    <a:pt x="7618" y="59"/>
                  </a:cubicBezTo>
                  <a:cubicBezTo>
                    <a:pt x="7646" y="56"/>
                    <a:pt x="7565" y="57"/>
                    <a:pt x="7586" y="56"/>
                  </a:cubicBezTo>
                  <a:cubicBezTo>
                    <a:pt x="7531" y="54"/>
                    <a:pt x="7472" y="56"/>
                    <a:pt x="7443" y="58"/>
                  </a:cubicBezTo>
                  <a:cubicBezTo>
                    <a:pt x="7406" y="55"/>
                    <a:pt x="7378" y="58"/>
                    <a:pt x="7317" y="56"/>
                  </a:cubicBezTo>
                  <a:cubicBezTo>
                    <a:pt x="7327" y="56"/>
                    <a:pt x="7343" y="56"/>
                    <a:pt x="7356" y="56"/>
                  </a:cubicBezTo>
                  <a:cubicBezTo>
                    <a:pt x="7391" y="55"/>
                    <a:pt x="7294" y="55"/>
                    <a:pt x="7347" y="54"/>
                  </a:cubicBezTo>
                  <a:cubicBezTo>
                    <a:pt x="7335" y="54"/>
                    <a:pt x="7346" y="55"/>
                    <a:pt x="7358" y="54"/>
                  </a:cubicBezTo>
                  <a:cubicBezTo>
                    <a:pt x="7378" y="54"/>
                    <a:pt x="7397" y="53"/>
                    <a:pt x="7392" y="52"/>
                  </a:cubicBezTo>
                  <a:lnTo>
                    <a:pt x="7343" y="51"/>
                  </a:lnTo>
                  <a:lnTo>
                    <a:pt x="7360" y="50"/>
                  </a:lnTo>
                  <a:lnTo>
                    <a:pt x="7285" y="47"/>
                  </a:lnTo>
                  <a:cubicBezTo>
                    <a:pt x="7283" y="48"/>
                    <a:pt x="7290" y="48"/>
                    <a:pt x="7294" y="49"/>
                  </a:cubicBezTo>
                  <a:cubicBezTo>
                    <a:pt x="7207" y="47"/>
                    <a:pt x="7107" y="48"/>
                    <a:pt x="7031" y="48"/>
                  </a:cubicBezTo>
                  <a:cubicBezTo>
                    <a:pt x="7017" y="53"/>
                    <a:pt x="6844" y="50"/>
                    <a:pt x="6782" y="53"/>
                  </a:cubicBezTo>
                  <a:cubicBezTo>
                    <a:pt x="6799" y="52"/>
                    <a:pt x="6808" y="49"/>
                    <a:pt x="6798" y="48"/>
                  </a:cubicBezTo>
                  <a:cubicBezTo>
                    <a:pt x="6811" y="47"/>
                    <a:pt x="6840" y="45"/>
                    <a:pt x="6871" y="46"/>
                  </a:cubicBezTo>
                  <a:cubicBezTo>
                    <a:pt x="6876" y="47"/>
                    <a:pt x="6914" y="48"/>
                    <a:pt x="6889" y="49"/>
                  </a:cubicBezTo>
                  <a:cubicBezTo>
                    <a:pt x="6975" y="48"/>
                    <a:pt x="6878" y="46"/>
                    <a:pt x="6903" y="44"/>
                  </a:cubicBezTo>
                  <a:cubicBezTo>
                    <a:pt x="6808" y="44"/>
                    <a:pt x="6752" y="48"/>
                    <a:pt x="6692" y="49"/>
                  </a:cubicBezTo>
                  <a:lnTo>
                    <a:pt x="6690" y="48"/>
                  </a:lnTo>
                  <a:lnTo>
                    <a:pt x="6645" y="49"/>
                  </a:lnTo>
                  <a:cubicBezTo>
                    <a:pt x="6682" y="50"/>
                    <a:pt x="6680" y="53"/>
                    <a:pt x="6632" y="52"/>
                  </a:cubicBezTo>
                  <a:lnTo>
                    <a:pt x="6638" y="52"/>
                  </a:lnTo>
                  <a:cubicBezTo>
                    <a:pt x="6611" y="50"/>
                    <a:pt x="6554" y="52"/>
                    <a:pt x="6511" y="51"/>
                  </a:cubicBezTo>
                  <a:lnTo>
                    <a:pt x="6483" y="53"/>
                  </a:lnTo>
                  <a:cubicBezTo>
                    <a:pt x="6440" y="53"/>
                    <a:pt x="6438" y="50"/>
                    <a:pt x="6424" y="48"/>
                  </a:cubicBezTo>
                  <a:cubicBezTo>
                    <a:pt x="6357" y="47"/>
                    <a:pt x="6319" y="50"/>
                    <a:pt x="6271" y="52"/>
                  </a:cubicBezTo>
                  <a:cubicBezTo>
                    <a:pt x="6250" y="50"/>
                    <a:pt x="6150" y="50"/>
                    <a:pt x="6203" y="48"/>
                  </a:cubicBezTo>
                  <a:cubicBezTo>
                    <a:pt x="6142" y="49"/>
                    <a:pt x="6154" y="57"/>
                    <a:pt x="6051" y="53"/>
                  </a:cubicBezTo>
                  <a:lnTo>
                    <a:pt x="6078" y="51"/>
                  </a:lnTo>
                  <a:cubicBezTo>
                    <a:pt x="5979" y="52"/>
                    <a:pt x="5838" y="54"/>
                    <a:pt x="5792" y="53"/>
                  </a:cubicBezTo>
                  <a:cubicBezTo>
                    <a:pt x="5829" y="48"/>
                    <a:pt x="5669" y="48"/>
                    <a:pt x="5651" y="43"/>
                  </a:cubicBezTo>
                  <a:cubicBezTo>
                    <a:pt x="5656" y="44"/>
                    <a:pt x="5619" y="44"/>
                    <a:pt x="5613" y="45"/>
                  </a:cubicBezTo>
                  <a:cubicBezTo>
                    <a:pt x="5605" y="44"/>
                    <a:pt x="5592" y="44"/>
                    <a:pt x="5577" y="45"/>
                  </a:cubicBezTo>
                  <a:cubicBezTo>
                    <a:pt x="5616" y="46"/>
                    <a:pt x="5550" y="50"/>
                    <a:pt x="5624" y="48"/>
                  </a:cubicBezTo>
                  <a:cubicBezTo>
                    <a:pt x="5587" y="51"/>
                    <a:pt x="5539" y="54"/>
                    <a:pt x="5457" y="54"/>
                  </a:cubicBezTo>
                  <a:lnTo>
                    <a:pt x="5458" y="52"/>
                  </a:lnTo>
                  <a:lnTo>
                    <a:pt x="5523" y="52"/>
                  </a:lnTo>
                  <a:cubicBezTo>
                    <a:pt x="5516" y="51"/>
                    <a:pt x="5549" y="51"/>
                    <a:pt x="5563" y="50"/>
                  </a:cubicBezTo>
                  <a:cubicBezTo>
                    <a:pt x="5443" y="49"/>
                    <a:pt x="5579" y="45"/>
                    <a:pt x="5456" y="46"/>
                  </a:cubicBezTo>
                  <a:cubicBezTo>
                    <a:pt x="5444" y="47"/>
                    <a:pt x="5452" y="46"/>
                    <a:pt x="5420" y="47"/>
                  </a:cubicBezTo>
                  <a:cubicBezTo>
                    <a:pt x="5435" y="47"/>
                    <a:pt x="5437" y="46"/>
                    <a:pt x="5413" y="45"/>
                  </a:cubicBezTo>
                  <a:lnTo>
                    <a:pt x="5390" y="47"/>
                  </a:lnTo>
                  <a:cubicBezTo>
                    <a:pt x="5347" y="44"/>
                    <a:pt x="5461" y="45"/>
                    <a:pt x="5424" y="42"/>
                  </a:cubicBezTo>
                  <a:cubicBezTo>
                    <a:pt x="5472" y="41"/>
                    <a:pt x="5554" y="40"/>
                    <a:pt x="5539" y="37"/>
                  </a:cubicBezTo>
                  <a:cubicBezTo>
                    <a:pt x="5461" y="36"/>
                    <a:pt x="5469" y="42"/>
                    <a:pt x="5388" y="41"/>
                  </a:cubicBezTo>
                  <a:lnTo>
                    <a:pt x="5379" y="40"/>
                  </a:lnTo>
                  <a:cubicBezTo>
                    <a:pt x="5351" y="41"/>
                    <a:pt x="5346" y="43"/>
                    <a:pt x="5330" y="44"/>
                  </a:cubicBezTo>
                  <a:cubicBezTo>
                    <a:pt x="5329" y="43"/>
                    <a:pt x="5322" y="43"/>
                    <a:pt x="5303" y="42"/>
                  </a:cubicBezTo>
                  <a:cubicBezTo>
                    <a:pt x="5255" y="45"/>
                    <a:pt x="5223" y="46"/>
                    <a:pt x="5179" y="49"/>
                  </a:cubicBezTo>
                  <a:cubicBezTo>
                    <a:pt x="5297" y="46"/>
                    <a:pt x="5280" y="51"/>
                    <a:pt x="5402" y="49"/>
                  </a:cubicBezTo>
                  <a:cubicBezTo>
                    <a:pt x="5383" y="49"/>
                    <a:pt x="5297" y="50"/>
                    <a:pt x="5292" y="53"/>
                  </a:cubicBezTo>
                  <a:lnTo>
                    <a:pt x="5293" y="51"/>
                  </a:lnTo>
                  <a:cubicBezTo>
                    <a:pt x="5253" y="52"/>
                    <a:pt x="5214" y="53"/>
                    <a:pt x="5164" y="53"/>
                  </a:cubicBezTo>
                  <a:lnTo>
                    <a:pt x="5194" y="51"/>
                  </a:lnTo>
                  <a:cubicBezTo>
                    <a:pt x="5128" y="53"/>
                    <a:pt x="5084" y="48"/>
                    <a:pt x="5032" y="52"/>
                  </a:cubicBezTo>
                  <a:cubicBezTo>
                    <a:pt x="5051" y="52"/>
                    <a:pt x="5065" y="52"/>
                    <a:pt x="5077" y="52"/>
                  </a:cubicBezTo>
                  <a:cubicBezTo>
                    <a:pt x="5043" y="53"/>
                    <a:pt x="5000" y="52"/>
                    <a:pt x="4963" y="52"/>
                  </a:cubicBezTo>
                  <a:lnTo>
                    <a:pt x="4887" y="56"/>
                  </a:lnTo>
                  <a:cubicBezTo>
                    <a:pt x="4887" y="55"/>
                    <a:pt x="4839" y="55"/>
                    <a:pt x="4862" y="53"/>
                  </a:cubicBezTo>
                  <a:cubicBezTo>
                    <a:pt x="4807" y="51"/>
                    <a:pt x="4781" y="55"/>
                    <a:pt x="4749" y="55"/>
                  </a:cubicBezTo>
                  <a:cubicBezTo>
                    <a:pt x="4693" y="53"/>
                    <a:pt x="4798" y="54"/>
                    <a:pt x="4804" y="51"/>
                  </a:cubicBezTo>
                  <a:cubicBezTo>
                    <a:pt x="4726" y="50"/>
                    <a:pt x="4644" y="51"/>
                    <a:pt x="4600" y="53"/>
                  </a:cubicBezTo>
                  <a:cubicBezTo>
                    <a:pt x="4616" y="54"/>
                    <a:pt x="4623" y="54"/>
                    <a:pt x="4623" y="55"/>
                  </a:cubicBezTo>
                  <a:cubicBezTo>
                    <a:pt x="4620" y="54"/>
                    <a:pt x="4589" y="54"/>
                    <a:pt x="4572" y="54"/>
                  </a:cubicBezTo>
                  <a:lnTo>
                    <a:pt x="4560" y="55"/>
                  </a:lnTo>
                  <a:cubicBezTo>
                    <a:pt x="4530" y="55"/>
                    <a:pt x="4535" y="54"/>
                    <a:pt x="4559" y="53"/>
                  </a:cubicBezTo>
                  <a:cubicBezTo>
                    <a:pt x="4532" y="52"/>
                    <a:pt x="4498" y="55"/>
                    <a:pt x="4470" y="53"/>
                  </a:cubicBezTo>
                  <a:cubicBezTo>
                    <a:pt x="4517" y="52"/>
                    <a:pt x="4578" y="53"/>
                    <a:pt x="4602" y="52"/>
                  </a:cubicBezTo>
                  <a:cubicBezTo>
                    <a:pt x="4503" y="53"/>
                    <a:pt x="4503" y="48"/>
                    <a:pt x="4377" y="50"/>
                  </a:cubicBezTo>
                  <a:cubicBezTo>
                    <a:pt x="4375" y="49"/>
                    <a:pt x="4397" y="48"/>
                    <a:pt x="4372" y="48"/>
                  </a:cubicBezTo>
                  <a:cubicBezTo>
                    <a:pt x="4316" y="48"/>
                    <a:pt x="4358" y="51"/>
                    <a:pt x="4340" y="52"/>
                  </a:cubicBezTo>
                  <a:cubicBezTo>
                    <a:pt x="4383" y="51"/>
                    <a:pt x="4404" y="52"/>
                    <a:pt x="4429" y="54"/>
                  </a:cubicBezTo>
                  <a:lnTo>
                    <a:pt x="4417" y="55"/>
                  </a:lnTo>
                  <a:cubicBezTo>
                    <a:pt x="4415" y="54"/>
                    <a:pt x="4388" y="54"/>
                    <a:pt x="4380" y="54"/>
                  </a:cubicBezTo>
                  <a:lnTo>
                    <a:pt x="4373" y="56"/>
                  </a:lnTo>
                  <a:cubicBezTo>
                    <a:pt x="4376" y="54"/>
                    <a:pt x="4333" y="52"/>
                    <a:pt x="4299" y="53"/>
                  </a:cubicBezTo>
                  <a:cubicBezTo>
                    <a:pt x="4333" y="54"/>
                    <a:pt x="4324" y="54"/>
                    <a:pt x="4334" y="57"/>
                  </a:cubicBezTo>
                  <a:cubicBezTo>
                    <a:pt x="4286" y="60"/>
                    <a:pt x="4279" y="55"/>
                    <a:pt x="4226" y="58"/>
                  </a:cubicBezTo>
                  <a:cubicBezTo>
                    <a:pt x="4230" y="57"/>
                    <a:pt x="4277" y="56"/>
                    <a:pt x="4236" y="56"/>
                  </a:cubicBezTo>
                  <a:cubicBezTo>
                    <a:pt x="4203" y="56"/>
                    <a:pt x="4207" y="57"/>
                    <a:pt x="4184" y="58"/>
                  </a:cubicBezTo>
                  <a:cubicBezTo>
                    <a:pt x="4210" y="56"/>
                    <a:pt x="4203" y="54"/>
                    <a:pt x="4231" y="52"/>
                  </a:cubicBezTo>
                  <a:cubicBezTo>
                    <a:pt x="4290" y="52"/>
                    <a:pt x="4255" y="52"/>
                    <a:pt x="4313" y="51"/>
                  </a:cubicBezTo>
                  <a:lnTo>
                    <a:pt x="4264" y="49"/>
                  </a:lnTo>
                  <a:cubicBezTo>
                    <a:pt x="4314" y="49"/>
                    <a:pt x="4301" y="47"/>
                    <a:pt x="4305" y="46"/>
                  </a:cubicBezTo>
                  <a:cubicBezTo>
                    <a:pt x="4218" y="44"/>
                    <a:pt x="4240" y="49"/>
                    <a:pt x="4184" y="49"/>
                  </a:cubicBezTo>
                  <a:cubicBezTo>
                    <a:pt x="4157" y="50"/>
                    <a:pt x="4236" y="49"/>
                    <a:pt x="4194" y="51"/>
                  </a:cubicBezTo>
                  <a:cubicBezTo>
                    <a:pt x="4142" y="50"/>
                    <a:pt x="4182" y="52"/>
                    <a:pt x="4124" y="53"/>
                  </a:cubicBezTo>
                  <a:lnTo>
                    <a:pt x="4134" y="52"/>
                  </a:lnTo>
                  <a:cubicBezTo>
                    <a:pt x="4116" y="51"/>
                    <a:pt x="4099" y="52"/>
                    <a:pt x="4078" y="53"/>
                  </a:cubicBezTo>
                  <a:cubicBezTo>
                    <a:pt x="4055" y="53"/>
                    <a:pt x="4104" y="60"/>
                    <a:pt x="4010" y="60"/>
                  </a:cubicBezTo>
                  <a:cubicBezTo>
                    <a:pt x="4015" y="60"/>
                    <a:pt x="4017" y="59"/>
                    <a:pt x="4017" y="59"/>
                  </a:cubicBezTo>
                  <a:lnTo>
                    <a:pt x="4108" y="41"/>
                  </a:lnTo>
                  <a:cubicBezTo>
                    <a:pt x="4013" y="41"/>
                    <a:pt x="3904" y="41"/>
                    <a:pt x="3795" y="40"/>
                  </a:cubicBezTo>
                  <a:cubicBezTo>
                    <a:pt x="3769" y="37"/>
                    <a:pt x="3873" y="37"/>
                    <a:pt x="3866" y="36"/>
                  </a:cubicBezTo>
                  <a:lnTo>
                    <a:pt x="3916" y="36"/>
                  </a:lnTo>
                  <a:cubicBezTo>
                    <a:pt x="3913" y="38"/>
                    <a:pt x="3812" y="37"/>
                    <a:pt x="3857" y="39"/>
                  </a:cubicBezTo>
                  <a:cubicBezTo>
                    <a:pt x="3945" y="38"/>
                    <a:pt x="3985" y="40"/>
                    <a:pt x="4068" y="37"/>
                  </a:cubicBezTo>
                  <a:cubicBezTo>
                    <a:pt x="4042" y="33"/>
                    <a:pt x="3958" y="37"/>
                    <a:pt x="3904" y="35"/>
                  </a:cubicBezTo>
                  <a:cubicBezTo>
                    <a:pt x="3927" y="35"/>
                    <a:pt x="3946" y="35"/>
                    <a:pt x="3965" y="34"/>
                  </a:cubicBezTo>
                  <a:lnTo>
                    <a:pt x="3801" y="33"/>
                  </a:lnTo>
                  <a:lnTo>
                    <a:pt x="3788" y="34"/>
                  </a:lnTo>
                  <a:lnTo>
                    <a:pt x="3858" y="34"/>
                  </a:lnTo>
                  <a:cubicBezTo>
                    <a:pt x="3806" y="34"/>
                    <a:pt x="3762" y="36"/>
                    <a:pt x="3758" y="39"/>
                  </a:cubicBezTo>
                  <a:lnTo>
                    <a:pt x="3768" y="39"/>
                  </a:lnTo>
                  <a:lnTo>
                    <a:pt x="3749" y="40"/>
                  </a:lnTo>
                  <a:lnTo>
                    <a:pt x="3713" y="3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6" name="Freeform 64"/>
            <p:cNvSpPr>
              <a:spLocks/>
            </p:cNvSpPr>
            <p:nvPr/>
          </p:nvSpPr>
          <p:spPr bwMode="invGray">
            <a:xfrm>
              <a:off x="12117388" y="2779713"/>
              <a:ext cx="127000" cy="4762"/>
            </a:xfrm>
            <a:custGeom>
              <a:avLst/>
              <a:gdLst>
                <a:gd name="T0" fmla="*/ 19 w 66"/>
                <a:gd name="T1" fmla="*/ 2 h 2"/>
                <a:gd name="T2" fmla="*/ 19 w 66"/>
                <a:gd name="T3" fmla="*/ 2 h 2"/>
                <a:gd name="T4" fmla="*/ 60 w 66"/>
                <a:gd name="T5" fmla="*/ 0 h 2"/>
                <a:gd name="T6" fmla="*/ 19 w 66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" h="2">
                  <a:moveTo>
                    <a:pt x="19" y="2"/>
                  </a:moveTo>
                  <a:lnTo>
                    <a:pt x="19" y="2"/>
                  </a:lnTo>
                  <a:cubicBezTo>
                    <a:pt x="33" y="2"/>
                    <a:pt x="66" y="2"/>
                    <a:pt x="60" y="0"/>
                  </a:cubicBezTo>
                  <a:cubicBezTo>
                    <a:pt x="60" y="2"/>
                    <a:pt x="0" y="0"/>
                    <a:pt x="19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7" name="Freeform 65"/>
            <p:cNvSpPr>
              <a:spLocks/>
            </p:cNvSpPr>
            <p:nvPr/>
          </p:nvSpPr>
          <p:spPr bwMode="invGray">
            <a:xfrm>
              <a:off x="12182475" y="2787650"/>
              <a:ext cx="79375" cy="1587"/>
            </a:xfrm>
            <a:custGeom>
              <a:avLst/>
              <a:gdLst>
                <a:gd name="T0" fmla="*/ 25 w 41"/>
                <a:gd name="T1" fmla="*/ 1 h 1"/>
                <a:gd name="T2" fmla="*/ 25 w 41"/>
                <a:gd name="T3" fmla="*/ 1 h 1"/>
                <a:gd name="T4" fmla="*/ 41 w 41"/>
                <a:gd name="T5" fmla="*/ 0 h 1"/>
                <a:gd name="T6" fmla="*/ 0 w 41"/>
                <a:gd name="T7" fmla="*/ 0 h 1"/>
                <a:gd name="T8" fmla="*/ 25 w 4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">
                  <a:moveTo>
                    <a:pt x="25" y="1"/>
                  </a:moveTo>
                  <a:lnTo>
                    <a:pt x="25" y="1"/>
                  </a:lnTo>
                  <a:cubicBezTo>
                    <a:pt x="27" y="1"/>
                    <a:pt x="26" y="0"/>
                    <a:pt x="41" y="0"/>
                  </a:cubicBezTo>
                  <a:lnTo>
                    <a:pt x="0" y="0"/>
                  </a:lnTo>
                  <a:lnTo>
                    <a:pt x="25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8" name="Freeform 66"/>
            <p:cNvSpPr>
              <a:spLocks/>
            </p:cNvSpPr>
            <p:nvPr/>
          </p:nvSpPr>
          <p:spPr bwMode="invGray">
            <a:xfrm>
              <a:off x="12307888" y="2809875"/>
              <a:ext cx="249238" cy="15875"/>
            </a:xfrm>
            <a:custGeom>
              <a:avLst/>
              <a:gdLst>
                <a:gd name="T0" fmla="*/ 2 w 130"/>
                <a:gd name="T1" fmla="*/ 3 h 7"/>
                <a:gd name="T2" fmla="*/ 2 w 130"/>
                <a:gd name="T3" fmla="*/ 3 h 7"/>
                <a:gd name="T4" fmla="*/ 70 w 130"/>
                <a:gd name="T5" fmla="*/ 2 h 7"/>
                <a:gd name="T6" fmla="*/ 0 w 130"/>
                <a:gd name="T7" fmla="*/ 6 h 7"/>
                <a:gd name="T8" fmla="*/ 130 w 130"/>
                <a:gd name="T9" fmla="*/ 4 h 7"/>
                <a:gd name="T10" fmla="*/ 2 w 130"/>
                <a:gd name="T11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7">
                  <a:moveTo>
                    <a:pt x="2" y="3"/>
                  </a:moveTo>
                  <a:lnTo>
                    <a:pt x="2" y="3"/>
                  </a:lnTo>
                  <a:cubicBezTo>
                    <a:pt x="23" y="2"/>
                    <a:pt x="37" y="1"/>
                    <a:pt x="70" y="2"/>
                  </a:cubicBezTo>
                  <a:cubicBezTo>
                    <a:pt x="82" y="6"/>
                    <a:pt x="15" y="2"/>
                    <a:pt x="0" y="6"/>
                  </a:cubicBezTo>
                  <a:cubicBezTo>
                    <a:pt x="61" y="7"/>
                    <a:pt x="80" y="4"/>
                    <a:pt x="130" y="4"/>
                  </a:cubicBezTo>
                  <a:cubicBezTo>
                    <a:pt x="106" y="2"/>
                    <a:pt x="4" y="0"/>
                    <a:pt x="2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9" name="Freeform 67"/>
            <p:cNvSpPr>
              <a:spLocks/>
            </p:cNvSpPr>
            <p:nvPr/>
          </p:nvSpPr>
          <p:spPr bwMode="invGray">
            <a:xfrm>
              <a:off x="12252325" y="2825750"/>
              <a:ext cx="73025" cy="1587"/>
            </a:xfrm>
            <a:custGeom>
              <a:avLst/>
              <a:gdLst>
                <a:gd name="T0" fmla="*/ 4 w 38"/>
                <a:gd name="T1" fmla="*/ 1 h 1"/>
                <a:gd name="T2" fmla="*/ 4 w 38"/>
                <a:gd name="T3" fmla="*/ 1 h 1"/>
                <a:gd name="T4" fmla="*/ 38 w 38"/>
                <a:gd name="T5" fmla="*/ 0 h 1"/>
                <a:gd name="T6" fmla="*/ 34 w 38"/>
                <a:gd name="T7" fmla="*/ 0 h 1"/>
                <a:gd name="T8" fmla="*/ 0 w 38"/>
                <a:gd name="T9" fmla="*/ 1 h 1"/>
                <a:gd name="T10" fmla="*/ 4 w 38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1">
                  <a:moveTo>
                    <a:pt x="4" y="1"/>
                  </a:moveTo>
                  <a:lnTo>
                    <a:pt x="4" y="1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0" name="Freeform 68"/>
            <p:cNvSpPr>
              <a:spLocks/>
            </p:cNvSpPr>
            <p:nvPr/>
          </p:nvSpPr>
          <p:spPr bwMode="invGray">
            <a:xfrm>
              <a:off x="10779125" y="2733675"/>
              <a:ext cx="66675" cy="4762"/>
            </a:xfrm>
            <a:custGeom>
              <a:avLst/>
              <a:gdLst>
                <a:gd name="T0" fmla="*/ 35 w 35"/>
                <a:gd name="T1" fmla="*/ 2 h 2"/>
                <a:gd name="T2" fmla="*/ 35 w 35"/>
                <a:gd name="T3" fmla="*/ 2 h 2"/>
                <a:gd name="T4" fmla="*/ 0 w 35"/>
                <a:gd name="T5" fmla="*/ 2 h 2"/>
                <a:gd name="T6" fmla="*/ 35 w 35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2">
                  <a:moveTo>
                    <a:pt x="35" y="2"/>
                  </a:moveTo>
                  <a:lnTo>
                    <a:pt x="35" y="2"/>
                  </a:lnTo>
                  <a:cubicBezTo>
                    <a:pt x="32" y="0"/>
                    <a:pt x="11" y="1"/>
                    <a:pt x="0" y="2"/>
                  </a:cubicBezTo>
                  <a:cubicBezTo>
                    <a:pt x="9" y="2"/>
                    <a:pt x="22" y="2"/>
                    <a:pt x="3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1" name="Freeform 69"/>
            <p:cNvSpPr>
              <a:spLocks/>
            </p:cNvSpPr>
            <p:nvPr/>
          </p:nvSpPr>
          <p:spPr bwMode="invGray">
            <a:xfrm>
              <a:off x="-2471738" y="2738438"/>
              <a:ext cx="496888" cy="1587"/>
            </a:xfrm>
            <a:custGeom>
              <a:avLst/>
              <a:gdLst>
                <a:gd name="T0" fmla="*/ 259 w 259"/>
                <a:gd name="T1" fmla="*/ 0 h 1"/>
                <a:gd name="T2" fmla="*/ 259 w 259"/>
                <a:gd name="T3" fmla="*/ 0 h 1"/>
                <a:gd name="T4" fmla="*/ 0 w 259"/>
                <a:gd name="T5" fmla="*/ 1 h 1"/>
                <a:gd name="T6" fmla="*/ 259 w 25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9" h="1">
                  <a:moveTo>
                    <a:pt x="259" y="0"/>
                  </a:moveTo>
                  <a:lnTo>
                    <a:pt x="259" y="0"/>
                  </a:lnTo>
                  <a:lnTo>
                    <a:pt x="0" y="1"/>
                  </a:lnTo>
                  <a:lnTo>
                    <a:pt x="2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2" name="Freeform 70"/>
            <p:cNvSpPr>
              <a:spLocks/>
            </p:cNvSpPr>
            <p:nvPr/>
          </p:nvSpPr>
          <p:spPr bwMode="invGray">
            <a:xfrm>
              <a:off x="9136063" y="2735263"/>
              <a:ext cx="387350" cy="14287"/>
            </a:xfrm>
            <a:custGeom>
              <a:avLst/>
              <a:gdLst>
                <a:gd name="T0" fmla="*/ 30 w 202"/>
                <a:gd name="T1" fmla="*/ 6 h 6"/>
                <a:gd name="T2" fmla="*/ 30 w 202"/>
                <a:gd name="T3" fmla="*/ 6 h 6"/>
                <a:gd name="T4" fmla="*/ 202 w 202"/>
                <a:gd name="T5" fmla="*/ 3 h 6"/>
                <a:gd name="T6" fmla="*/ 0 w 202"/>
                <a:gd name="T7" fmla="*/ 3 h 6"/>
                <a:gd name="T8" fmla="*/ 30 w 20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6">
                  <a:moveTo>
                    <a:pt x="30" y="6"/>
                  </a:moveTo>
                  <a:lnTo>
                    <a:pt x="30" y="6"/>
                  </a:lnTo>
                  <a:cubicBezTo>
                    <a:pt x="100" y="5"/>
                    <a:pt x="131" y="3"/>
                    <a:pt x="202" y="3"/>
                  </a:cubicBezTo>
                  <a:cubicBezTo>
                    <a:pt x="109" y="0"/>
                    <a:pt x="79" y="6"/>
                    <a:pt x="0" y="3"/>
                  </a:cubicBezTo>
                  <a:lnTo>
                    <a:pt x="30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3" name="Freeform 71"/>
            <p:cNvSpPr>
              <a:spLocks/>
            </p:cNvSpPr>
            <p:nvPr/>
          </p:nvSpPr>
          <p:spPr bwMode="invGray">
            <a:xfrm>
              <a:off x="9139238" y="2725738"/>
              <a:ext cx="142875" cy="9525"/>
            </a:xfrm>
            <a:custGeom>
              <a:avLst/>
              <a:gdLst>
                <a:gd name="T0" fmla="*/ 54 w 75"/>
                <a:gd name="T1" fmla="*/ 0 h 4"/>
                <a:gd name="T2" fmla="*/ 54 w 75"/>
                <a:gd name="T3" fmla="*/ 0 h 4"/>
                <a:gd name="T4" fmla="*/ 10 w 75"/>
                <a:gd name="T5" fmla="*/ 4 h 4"/>
                <a:gd name="T6" fmla="*/ 75 w 75"/>
                <a:gd name="T7" fmla="*/ 2 h 4"/>
                <a:gd name="T8" fmla="*/ 54 w 7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54" y="0"/>
                  </a:moveTo>
                  <a:lnTo>
                    <a:pt x="54" y="0"/>
                  </a:lnTo>
                  <a:cubicBezTo>
                    <a:pt x="65" y="2"/>
                    <a:pt x="0" y="3"/>
                    <a:pt x="10" y="4"/>
                  </a:cubicBezTo>
                  <a:cubicBezTo>
                    <a:pt x="57" y="4"/>
                    <a:pt x="32" y="2"/>
                    <a:pt x="75" y="2"/>
                  </a:cubicBezTo>
                  <a:lnTo>
                    <a:pt x="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4" name="Freeform 72"/>
            <p:cNvSpPr>
              <a:spLocks/>
            </p:cNvSpPr>
            <p:nvPr/>
          </p:nvSpPr>
          <p:spPr bwMode="invGray">
            <a:xfrm>
              <a:off x="9805988" y="2817813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17 w 21"/>
                <a:gd name="T7" fmla="*/ 1 h 1"/>
                <a:gd name="T8" fmla="*/ 21 w 2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lnTo>
                    <a:pt x="17" y="1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5" name="Freeform 73"/>
            <p:cNvSpPr>
              <a:spLocks/>
            </p:cNvSpPr>
            <p:nvPr/>
          </p:nvSpPr>
          <p:spPr bwMode="invGray">
            <a:xfrm>
              <a:off x="8580438" y="2725738"/>
              <a:ext cx="66675" cy="3175"/>
            </a:xfrm>
            <a:custGeom>
              <a:avLst/>
              <a:gdLst>
                <a:gd name="T0" fmla="*/ 27 w 35"/>
                <a:gd name="T1" fmla="*/ 1 h 1"/>
                <a:gd name="T2" fmla="*/ 27 w 35"/>
                <a:gd name="T3" fmla="*/ 1 h 1"/>
                <a:gd name="T4" fmla="*/ 35 w 35"/>
                <a:gd name="T5" fmla="*/ 1 h 1"/>
                <a:gd name="T6" fmla="*/ 0 w 35"/>
                <a:gd name="T7" fmla="*/ 0 h 1"/>
                <a:gd name="T8" fmla="*/ 27 w 3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">
                  <a:moveTo>
                    <a:pt x="27" y="1"/>
                  </a:moveTo>
                  <a:lnTo>
                    <a:pt x="27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27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6" name="Freeform 74"/>
            <p:cNvSpPr>
              <a:spLocks/>
            </p:cNvSpPr>
            <p:nvPr/>
          </p:nvSpPr>
          <p:spPr bwMode="invGray">
            <a:xfrm>
              <a:off x="8647113" y="2725738"/>
              <a:ext cx="15875" cy="3175"/>
            </a:xfrm>
            <a:custGeom>
              <a:avLst/>
              <a:gdLst>
                <a:gd name="T0" fmla="*/ 8 w 8"/>
                <a:gd name="T1" fmla="*/ 0 h 1"/>
                <a:gd name="T2" fmla="*/ 8 w 8"/>
                <a:gd name="T3" fmla="*/ 0 h 1"/>
                <a:gd name="T4" fmla="*/ 0 w 8"/>
                <a:gd name="T5" fmla="*/ 1 h 1"/>
                <a:gd name="T6" fmla="*/ 8 w 8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7" name="Freeform 75"/>
            <p:cNvSpPr>
              <a:spLocks/>
            </p:cNvSpPr>
            <p:nvPr/>
          </p:nvSpPr>
          <p:spPr bwMode="invGray">
            <a:xfrm>
              <a:off x="9794875" y="2830513"/>
              <a:ext cx="90488" cy="1587"/>
            </a:xfrm>
            <a:custGeom>
              <a:avLst/>
              <a:gdLst>
                <a:gd name="T0" fmla="*/ 0 w 47"/>
                <a:gd name="T1" fmla="*/ 0 h 1"/>
                <a:gd name="T2" fmla="*/ 0 w 47"/>
                <a:gd name="T3" fmla="*/ 0 h 1"/>
                <a:gd name="T4" fmla="*/ 32 w 47"/>
                <a:gd name="T5" fmla="*/ 1 h 1"/>
                <a:gd name="T6" fmla="*/ 47 w 47"/>
                <a:gd name="T7" fmla="*/ 0 h 1"/>
                <a:gd name="T8" fmla="*/ 0 w 4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0" y="0"/>
                  </a:moveTo>
                  <a:lnTo>
                    <a:pt x="0" y="0"/>
                  </a:lnTo>
                  <a:lnTo>
                    <a:pt x="32" y="1"/>
                  </a:lnTo>
                  <a:lnTo>
                    <a:pt x="4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8" name="Freeform 76"/>
            <p:cNvSpPr>
              <a:spLocks/>
            </p:cNvSpPr>
            <p:nvPr/>
          </p:nvSpPr>
          <p:spPr bwMode="invGray">
            <a:xfrm>
              <a:off x="9232900" y="2795588"/>
              <a:ext cx="84138" cy="3175"/>
            </a:xfrm>
            <a:custGeom>
              <a:avLst/>
              <a:gdLst>
                <a:gd name="T0" fmla="*/ 16 w 44"/>
                <a:gd name="T1" fmla="*/ 1 h 1"/>
                <a:gd name="T2" fmla="*/ 16 w 44"/>
                <a:gd name="T3" fmla="*/ 1 h 1"/>
                <a:gd name="T4" fmla="*/ 44 w 44"/>
                <a:gd name="T5" fmla="*/ 1 h 1"/>
                <a:gd name="T6" fmla="*/ 16 w 4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1">
                  <a:moveTo>
                    <a:pt x="16" y="1"/>
                  </a:moveTo>
                  <a:lnTo>
                    <a:pt x="16" y="1"/>
                  </a:lnTo>
                  <a:lnTo>
                    <a:pt x="44" y="1"/>
                  </a:lnTo>
                  <a:cubicBezTo>
                    <a:pt x="39" y="1"/>
                    <a:pt x="0" y="0"/>
                    <a:pt x="16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9" name="Freeform 77"/>
            <p:cNvSpPr>
              <a:spLocks/>
            </p:cNvSpPr>
            <p:nvPr/>
          </p:nvSpPr>
          <p:spPr bwMode="invGray">
            <a:xfrm>
              <a:off x="8158163" y="2725738"/>
              <a:ext cx="71438" cy="3175"/>
            </a:xfrm>
            <a:custGeom>
              <a:avLst/>
              <a:gdLst>
                <a:gd name="T0" fmla="*/ 34 w 37"/>
                <a:gd name="T1" fmla="*/ 0 h 1"/>
                <a:gd name="T2" fmla="*/ 34 w 37"/>
                <a:gd name="T3" fmla="*/ 0 h 1"/>
                <a:gd name="T4" fmla="*/ 0 w 37"/>
                <a:gd name="T5" fmla="*/ 1 h 1"/>
                <a:gd name="T6" fmla="*/ 3 w 37"/>
                <a:gd name="T7" fmla="*/ 1 h 1"/>
                <a:gd name="T8" fmla="*/ 37 w 37"/>
                <a:gd name="T9" fmla="*/ 0 h 1"/>
                <a:gd name="T10" fmla="*/ 34 w 37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7" y="0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0" name="Freeform 78"/>
            <p:cNvSpPr>
              <a:spLocks/>
            </p:cNvSpPr>
            <p:nvPr/>
          </p:nvSpPr>
          <p:spPr bwMode="invGray">
            <a:xfrm>
              <a:off x="8734425" y="2814638"/>
              <a:ext cx="144463" cy="3175"/>
            </a:xfrm>
            <a:custGeom>
              <a:avLst/>
              <a:gdLst>
                <a:gd name="T0" fmla="*/ 56 w 76"/>
                <a:gd name="T1" fmla="*/ 0 h 2"/>
                <a:gd name="T2" fmla="*/ 56 w 76"/>
                <a:gd name="T3" fmla="*/ 0 h 2"/>
                <a:gd name="T4" fmla="*/ 40 w 76"/>
                <a:gd name="T5" fmla="*/ 2 h 2"/>
                <a:gd name="T6" fmla="*/ 56 w 76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2">
                  <a:moveTo>
                    <a:pt x="56" y="0"/>
                  </a:moveTo>
                  <a:lnTo>
                    <a:pt x="56" y="0"/>
                  </a:lnTo>
                  <a:cubicBezTo>
                    <a:pt x="76" y="2"/>
                    <a:pt x="0" y="0"/>
                    <a:pt x="40" y="2"/>
                  </a:cubicBezTo>
                  <a:cubicBezTo>
                    <a:pt x="76" y="2"/>
                    <a:pt x="61" y="1"/>
                    <a:pt x="5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1" name="Freeform 79"/>
            <p:cNvSpPr>
              <a:spLocks/>
            </p:cNvSpPr>
            <p:nvPr/>
          </p:nvSpPr>
          <p:spPr bwMode="invGray">
            <a:xfrm>
              <a:off x="8023225" y="2782888"/>
              <a:ext cx="26988" cy="1587"/>
            </a:xfrm>
            <a:custGeom>
              <a:avLst/>
              <a:gdLst>
                <a:gd name="T0" fmla="*/ 14 w 14"/>
                <a:gd name="T1" fmla="*/ 0 h 1"/>
                <a:gd name="T2" fmla="*/ 14 w 14"/>
                <a:gd name="T3" fmla="*/ 0 h 1"/>
                <a:gd name="T4" fmla="*/ 0 w 14"/>
                <a:gd name="T5" fmla="*/ 1 h 1"/>
                <a:gd name="T6" fmla="*/ 14 w 1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14" y="0"/>
                  </a:moveTo>
                  <a:lnTo>
                    <a:pt x="14" y="0"/>
                  </a:lnTo>
                  <a:cubicBezTo>
                    <a:pt x="9" y="0"/>
                    <a:pt x="5" y="0"/>
                    <a:pt x="0" y="1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2" name="Freeform 80"/>
            <p:cNvSpPr>
              <a:spLocks/>
            </p:cNvSpPr>
            <p:nvPr/>
          </p:nvSpPr>
          <p:spPr bwMode="invGray">
            <a:xfrm>
              <a:off x="8050213" y="2782888"/>
              <a:ext cx="77788" cy="1587"/>
            </a:xfrm>
            <a:custGeom>
              <a:avLst/>
              <a:gdLst>
                <a:gd name="T0" fmla="*/ 0 w 40"/>
                <a:gd name="T1" fmla="*/ 0 h 1"/>
                <a:gd name="T2" fmla="*/ 0 w 40"/>
                <a:gd name="T3" fmla="*/ 0 h 1"/>
                <a:gd name="T4" fmla="*/ 40 w 40"/>
                <a:gd name="T5" fmla="*/ 1 h 1"/>
                <a:gd name="T6" fmla="*/ 0 w 4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1">
                  <a:moveTo>
                    <a:pt x="0" y="0"/>
                  </a:moveTo>
                  <a:lnTo>
                    <a:pt x="0" y="0"/>
                  </a:lnTo>
                  <a:cubicBezTo>
                    <a:pt x="15" y="0"/>
                    <a:pt x="30" y="1"/>
                    <a:pt x="40" y="1"/>
                  </a:cubicBezTo>
                  <a:cubicBezTo>
                    <a:pt x="21" y="0"/>
                    <a:pt x="15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3" name="Freeform 81"/>
            <p:cNvSpPr>
              <a:spLocks/>
            </p:cNvSpPr>
            <p:nvPr/>
          </p:nvSpPr>
          <p:spPr bwMode="invGray">
            <a:xfrm>
              <a:off x="7715250" y="2779713"/>
              <a:ext cx="90488" cy="7937"/>
            </a:xfrm>
            <a:custGeom>
              <a:avLst/>
              <a:gdLst>
                <a:gd name="T0" fmla="*/ 5 w 47"/>
                <a:gd name="T1" fmla="*/ 2 h 3"/>
                <a:gd name="T2" fmla="*/ 5 w 47"/>
                <a:gd name="T3" fmla="*/ 2 h 3"/>
                <a:gd name="T4" fmla="*/ 18 w 47"/>
                <a:gd name="T5" fmla="*/ 2 h 3"/>
                <a:gd name="T6" fmla="*/ 23 w 47"/>
                <a:gd name="T7" fmla="*/ 2 h 3"/>
                <a:gd name="T8" fmla="*/ 38 w 47"/>
                <a:gd name="T9" fmla="*/ 1 h 3"/>
                <a:gd name="T10" fmla="*/ 47 w 47"/>
                <a:gd name="T11" fmla="*/ 0 h 3"/>
                <a:gd name="T12" fmla="*/ 35 w 47"/>
                <a:gd name="T13" fmla="*/ 1 h 3"/>
                <a:gd name="T14" fmla="*/ 5 w 47"/>
                <a:gd name="T1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3">
                  <a:moveTo>
                    <a:pt x="5" y="2"/>
                  </a:moveTo>
                  <a:lnTo>
                    <a:pt x="5" y="2"/>
                  </a:lnTo>
                  <a:lnTo>
                    <a:pt x="18" y="2"/>
                  </a:lnTo>
                  <a:cubicBezTo>
                    <a:pt x="4" y="3"/>
                    <a:pt x="11" y="3"/>
                    <a:pt x="23" y="2"/>
                  </a:cubicBezTo>
                  <a:cubicBezTo>
                    <a:pt x="37" y="2"/>
                    <a:pt x="37" y="1"/>
                    <a:pt x="38" y="1"/>
                  </a:cubicBezTo>
                  <a:lnTo>
                    <a:pt x="47" y="0"/>
                  </a:lnTo>
                  <a:lnTo>
                    <a:pt x="35" y="1"/>
                  </a:lnTo>
                  <a:cubicBezTo>
                    <a:pt x="13" y="1"/>
                    <a:pt x="0" y="1"/>
                    <a:pt x="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4" name="Freeform 82"/>
            <p:cNvSpPr>
              <a:spLocks/>
            </p:cNvSpPr>
            <p:nvPr/>
          </p:nvSpPr>
          <p:spPr bwMode="invGray">
            <a:xfrm>
              <a:off x="6508750" y="2713038"/>
              <a:ext cx="247650" cy="6350"/>
            </a:xfrm>
            <a:custGeom>
              <a:avLst/>
              <a:gdLst>
                <a:gd name="T0" fmla="*/ 0 w 129"/>
                <a:gd name="T1" fmla="*/ 0 h 3"/>
                <a:gd name="T2" fmla="*/ 0 w 129"/>
                <a:gd name="T3" fmla="*/ 0 h 3"/>
                <a:gd name="T4" fmla="*/ 60 w 129"/>
                <a:gd name="T5" fmla="*/ 2 h 3"/>
                <a:gd name="T6" fmla="*/ 129 w 129"/>
                <a:gd name="T7" fmla="*/ 0 h 3"/>
                <a:gd name="T8" fmla="*/ 0 w 129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3">
                  <a:moveTo>
                    <a:pt x="0" y="0"/>
                  </a:moveTo>
                  <a:lnTo>
                    <a:pt x="0" y="0"/>
                  </a:lnTo>
                  <a:cubicBezTo>
                    <a:pt x="50" y="1"/>
                    <a:pt x="63" y="1"/>
                    <a:pt x="60" y="2"/>
                  </a:cubicBezTo>
                  <a:cubicBezTo>
                    <a:pt x="108" y="3"/>
                    <a:pt x="100" y="0"/>
                    <a:pt x="129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5" name="Freeform 83"/>
            <p:cNvSpPr>
              <a:spLocks/>
            </p:cNvSpPr>
            <p:nvPr/>
          </p:nvSpPr>
          <p:spPr bwMode="invGray">
            <a:xfrm>
              <a:off x="6756400" y="2713038"/>
              <a:ext cx="33338" cy="0"/>
            </a:xfrm>
            <a:custGeom>
              <a:avLst/>
              <a:gdLst>
                <a:gd name="T0" fmla="*/ 0 w 18"/>
                <a:gd name="T1" fmla="*/ 0 w 18"/>
                <a:gd name="T2" fmla="*/ 18 w 18"/>
                <a:gd name="T3" fmla="*/ 0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0" y="0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6" name="Freeform 84"/>
            <p:cNvSpPr>
              <a:spLocks/>
            </p:cNvSpPr>
            <p:nvPr/>
          </p:nvSpPr>
          <p:spPr bwMode="invGray">
            <a:xfrm>
              <a:off x="8047038" y="2820988"/>
              <a:ext cx="58738" cy="4762"/>
            </a:xfrm>
            <a:custGeom>
              <a:avLst/>
              <a:gdLst>
                <a:gd name="T0" fmla="*/ 31 w 31"/>
                <a:gd name="T1" fmla="*/ 0 h 2"/>
                <a:gd name="T2" fmla="*/ 31 w 31"/>
                <a:gd name="T3" fmla="*/ 0 h 2"/>
                <a:gd name="T4" fmla="*/ 0 w 31"/>
                <a:gd name="T5" fmla="*/ 2 h 2"/>
                <a:gd name="T6" fmla="*/ 11 w 31"/>
                <a:gd name="T7" fmla="*/ 2 h 2"/>
                <a:gd name="T8" fmla="*/ 31 w 3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">
                  <a:moveTo>
                    <a:pt x="31" y="0"/>
                  </a:moveTo>
                  <a:lnTo>
                    <a:pt x="31" y="0"/>
                  </a:lnTo>
                  <a:lnTo>
                    <a:pt x="0" y="2"/>
                  </a:lnTo>
                  <a:lnTo>
                    <a:pt x="11" y="2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7" name="Freeform 85"/>
            <p:cNvSpPr>
              <a:spLocks/>
            </p:cNvSpPr>
            <p:nvPr/>
          </p:nvSpPr>
          <p:spPr bwMode="invGray">
            <a:xfrm>
              <a:off x="6348413" y="2711451"/>
              <a:ext cx="82550" cy="1587"/>
            </a:xfrm>
            <a:custGeom>
              <a:avLst/>
              <a:gdLst>
                <a:gd name="T0" fmla="*/ 9 w 43"/>
                <a:gd name="T1" fmla="*/ 1 h 1"/>
                <a:gd name="T2" fmla="*/ 9 w 43"/>
                <a:gd name="T3" fmla="*/ 1 h 1"/>
                <a:gd name="T4" fmla="*/ 41 w 43"/>
                <a:gd name="T5" fmla="*/ 1 h 1"/>
                <a:gd name="T6" fmla="*/ 9 w 4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">
                  <a:moveTo>
                    <a:pt x="9" y="1"/>
                  </a:moveTo>
                  <a:lnTo>
                    <a:pt x="9" y="1"/>
                  </a:lnTo>
                  <a:cubicBezTo>
                    <a:pt x="18" y="1"/>
                    <a:pt x="33" y="1"/>
                    <a:pt x="41" y="1"/>
                  </a:cubicBezTo>
                  <a:cubicBezTo>
                    <a:pt x="43" y="0"/>
                    <a:pt x="0" y="1"/>
                    <a:pt x="9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8" name="Freeform 86"/>
            <p:cNvSpPr>
              <a:spLocks/>
            </p:cNvSpPr>
            <p:nvPr/>
          </p:nvSpPr>
          <p:spPr bwMode="invGray">
            <a:xfrm>
              <a:off x="6734175" y="2771775"/>
              <a:ext cx="96838" cy="6350"/>
            </a:xfrm>
            <a:custGeom>
              <a:avLst/>
              <a:gdLst>
                <a:gd name="T0" fmla="*/ 0 w 50"/>
                <a:gd name="T1" fmla="*/ 2 h 3"/>
                <a:gd name="T2" fmla="*/ 0 w 50"/>
                <a:gd name="T3" fmla="*/ 2 h 3"/>
                <a:gd name="T4" fmla="*/ 50 w 50"/>
                <a:gd name="T5" fmla="*/ 3 h 3"/>
                <a:gd name="T6" fmla="*/ 0 w 50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3">
                  <a:moveTo>
                    <a:pt x="0" y="2"/>
                  </a:moveTo>
                  <a:lnTo>
                    <a:pt x="0" y="2"/>
                  </a:lnTo>
                  <a:cubicBezTo>
                    <a:pt x="6" y="3"/>
                    <a:pt x="37" y="2"/>
                    <a:pt x="50" y="3"/>
                  </a:cubicBezTo>
                  <a:cubicBezTo>
                    <a:pt x="32" y="2"/>
                    <a:pt x="17" y="0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9" name="Freeform 87"/>
            <p:cNvSpPr>
              <a:spLocks/>
            </p:cNvSpPr>
            <p:nvPr/>
          </p:nvSpPr>
          <p:spPr bwMode="invGray">
            <a:xfrm>
              <a:off x="6091238" y="2722563"/>
              <a:ext cx="95250" cy="7937"/>
            </a:xfrm>
            <a:custGeom>
              <a:avLst/>
              <a:gdLst>
                <a:gd name="T0" fmla="*/ 0 w 49"/>
                <a:gd name="T1" fmla="*/ 1 h 4"/>
                <a:gd name="T2" fmla="*/ 0 w 49"/>
                <a:gd name="T3" fmla="*/ 1 h 4"/>
                <a:gd name="T4" fmla="*/ 18 w 49"/>
                <a:gd name="T5" fmla="*/ 4 h 4"/>
                <a:gd name="T6" fmla="*/ 0 w 49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4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4" y="2"/>
                    <a:pt x="18" y="4"/>
                  </a:cubicBezTo>
                  <a:cubicBezTo>
                    <a:pt x="31" y="3"/>
                    <a:pt x="49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0" name="Freeform 88"/>
            <p:cNvSpPr>
              <a:spLocks/>
            </p:cNvSpPr>
            <p:nvPr/>
          </p:nvSpPr>
          <p:spPr bwMode="invGray">
            <a:xfrm>
              <a:off x="6559550" y="2773363"/>
              <a:ext cx="80963" cy="3175"/>
            </a:xfrm>
            <a:custGeom>
              <a:avLst/>
              <a:gdLst>
                <a:gd name="T0" fmla="*/ 0 w 42"/>
                <a:gd name="T1" fmla="*/ 1 h 1"/>
                <a:gd name="T2" fmla="*/ 0 w 42"/>
                <a:gd name="T3" fmla="*/ 1 h 1"/>
                <a:gd name="T4" fmla="*/ 8 w 42"/>
                <a:gd name="T5" fmla="*/ 1 h 1"/>
                <a:gd name="T6" fmla="*/ 42 w 42"/>
                <a:gd name="T7" fmla="*/ 0 h 1"/>
                <a:gd name="T8" fmla="*/ 0 w 4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">
                  <a:moveTo>
                    <a:pt x="0" y="1"/>
                  </a:moveTo>
                  <a:lnTo>
                    <a:pt x="0" y="1"/>
                  </a:lnTo>
                  <a:lnTo>
                    <a:pt x="8" y="1"/>
                  </a:lnTo>
                  <a:lnTo>
                    <a:pt x="42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1" name="Freeform 89"/>
            <p:cNvSpPr>
              <a:spLocks/>
            </p:cNvSpPr>
            <p:nvPr/>
          </p:nvSpPr>
          <p:spPr bwMode="invGray">
            <a:xfrm>
              <a:off x="6640513" y="2806700"/>
              <a:ext cx="227013" cy="15875"/>
            </a:xfrm>
            <a:custGeom>
              <a:avLst/>
              <a:gdLst>
                <a:gd name="T0" fmla="*/ 80 w 118"/>
                <a:gd name="T1" fmla="*/ 7 h 7"/>
                <a:gd name="T2" fmla="*/ 80 w 118"/>
                <a:gd name="T3" fmla="*/ 7 h 7"/>
                <a:gd name="T4" fmla="*/ 85 w 118"/>
                <a:gd name="T5" fmla="*/ 1 h 7"/>
                <a:gd name="T6" fmla="*/ 29 w 118"/>
                <a:gd name="T7" fmla="*/ 4 h 7"/>
                <a:gd name="T8" fmla="*/ 80 w 118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7">
                  <a:moveTo>
                    <a:pt x="80" y="7"/>
                  </a:moveTo>
                  <a:lnTo>
                    <a:pt x="80" y="7"/>
                  </a:lnTo>
                  <a:cubicBezTo>
                    <a:pt x="118" y="5"/>
                    <a:pt x="19" y="3"/>
                    <a:pt x="85" y="1"/>
                  </a:cubicBezTo>
                  <a:cubicBezTo>
                    <a:pt x="0" y="0"/>
                    <a:pt x="92" y="4"/>
                    <a:pt x="29" y="4"/>
                  </a:cubicBezTo>
                  <a:cubicBezTo>
                    <a:pt x="66" y="4"/>
                    <a:pt x="84" y="6"/>
                    <a:pt x="80" y="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2" name="Freeform 90"/>
            <p:cNvSpPr>
              <a:spLocks/>
            </p:cNvSpPr>
            <p:nvPr/>
          </p:nvSpPr>
          <p:spPr bwMode="invGray">
            <a:xfrm>
              <a:off x="6661150" y="2814638"/>
              <a:ext cx="34925" cy="1587"/>
            </a:xfrm>
            <a:custGeom>
              <a:avLst/>
              <a:gdLst>
                <a:gd name="T0" fmla="*/ 18 w 18"/>
                <a:gd name="T1" fmla="*/ 1 h 1"/>
                <a:gd name="T2" fmla="*/ 18 w 18"/>
                <a:gd name="T3" fmla="*/ 1 h 1"/>
                <a:gd name="T4" fmla="*/ 0 w 18"/>
                <a:gd name="T5" fmla="*/ 0 h 1"/>
                <a:gd name="T6" fmla="*/ 18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18" y="1"/>
                  </a:moveTo>
                  <a:lnTo>
                    <a:pt x="18" y="1"/>
                  </a:lnTo>
                  <a:lnTo>
                    <a:pt x="0" y="0"/>
                  </a:lnTo>
                  <a:lnTo>
                    <a:pt x="18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3" name="Freeform 91"/>
            <p:cNvSpPr>
              <a:spLocks/>
            </p:cNvSpPr>
            <p:nvPr/>
          </p:nvSpPr>
          <p:spPr bwMode="invGray">
            <a:xfrm>
              <a:off x="5661025" y="2789238"/>
              <a:ext cx="23813" cy="1587"/>
            </a:xfrm>
            <a:custGeom>
              <a:avLst/>
              <a:gdLst>
                <a:gd name="T0" fmla="*/ 0 w 13"/>
                <a:gd name="T1" fmla="*/ 1 h 1"/>
                <a:gd name="T2" fmla="*/ 0 w 13"/>
                <a:gd name="T3" fmla="*/ 1 h 1"/>
                <a:gd name="T4" fmla="*/ 13 w 13"/>
                <a:gd name="T5" fmla="*/ 0 h 1"/>
                <a:gd name="T6" fmla="*/ 0 w 1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0" y="1"/>
                  </a:moveTo>
                  <a:lnTo>
                    <a:pt x="0" y="1"/>
                  </a:lnTo>
                  <a:lnTo>
                    <a:pt x="13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4" name="Freeform 92"/>
            <p:cNvSpPr>
              <a:spLocks/>
            </p:cNvSpPr>
            <p:nvPr/>
          </p:nvSpPr>
          <p:spPr bwMode="invGray">
            <a:xfrm>
              <a:off x="6162675" y="2814638"/>
              <a:ext cx="258763" cy="7937"/>
            </a:xfrm>
            <a:custGeom>
              <a:avLst/>
              <a:gdLst>
                <a:gd name="T0" fmla="*/ 77 w 135"/>
                <a:gd name="T1" fmla="*/ 2 h 4"/>
                <a:gd name="T2" fmla="*/ 77 w 135"/>
                <a:gd name="T3" fmla="*/ 2 h 4"/>
                <a:gd name="T4" fmla="*/ 135 w 135"/>
                <a:gd name="T5" fmla="*/ 0 h 4"/>
                <a:gd name="T6" fmla="*/ 6 w 135"/>
                <a:gd name="T7" fmla="*/ 4 h 4"/>
                <a:gd name="T8" fmla="*/ 90 w 135"/>
                <a:gd name="T9" fmla="*/ 3 h 4"/>
                <a:gd name="T10" fmla="*/ 77 w 135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5" h="4">
                  <a:moveTo>
                    <a:pt x="77" y="2"/>
                  </a:moveTo>
                  <a:lnTo>
                    <a:pt x="77" y="2"/>
                  </a:lnTo>
                  <a:lnTo>
                    <a:pt x="135" y="0"/>
                  </a:lnTo>
                  <a:cubicBezTo>
                    <a:pt x="96" y="1"/>
                    <a:pt x="0" y="1"/>
                    <a:pt x="6" y="4"/>
                  </a:cubicBezTo>
                  <a:cubicBezTo>
                    <a:pt x="37" y="4"/>
                    <a:pt x="75" y="4"/>
                    <a:pt x="90" y="3"/>
                  </a:cubicBezTo>
                  <a:lnTo>
                    <a:pt x="77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5" name="Freeform 93"/>
            <p:cNvSpPr>
              <a:spLocks/>
            </p:cNvSpPr>
            <p:nvPr/>
          </p:nvSpPr>
          <p:spPr bwMode="invGray">
            <a:xfrm>
              <a:off x="5019675" y="2713038"/>
              <a:ext cx="73025" cy="4762"/>
            </a:xfrm>
            <a:custGeom>
              <a:avLst/>
              <a:gdLst>
                <a:gd name="T0" fmla="*/ 13 w 38"/>
                <a:gd name="T1" fmla="*/ 1 h 2"/>
                <a:gd name="T2" fmla="*/ 13 w 38"/>
                <a:gd name="T3" fmla="*/ 1 h 2"/>
                <a:gd name="T4" fmla="*/ 38 w 38"/>
                <a:gd name="T5" fmla="*/ 0 h 2"/>
                <a:gd name="T6" fmla="*/ 7 w 38"/>
                <a:gd name="T7" fmla="*/ 0 h 2"/>
                <a:gd name="T8" fmla="*/ 13 w 38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">
                  <a:moveTo>
                    <a:pt x="13" y="1"/>
                  </a:moveTo>
                  <a:lnTo>
                    <a:pt x="13" y="1"/>
                  </a:lnTo>
                  <a:lnTo>
                    <a:pt x="38" y="0"/>
                  </a:lnTo>
                  <a:lnTo>
                    <a:pt x="7" y="0"/>
                  </a:lnTo>
                  <a:cubicBezTo>
                    <a:pt x="16" y="0"/>
                    <a:pt x="0" y="2"/>
                    <a:pt x="1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6" name="Freeform 94"/>
            <p:cNvSpPr>
              <a:spLocks/>
            </p:cNvSpPr>
            <p:nvPr/>
          </p:nvSpPr>
          <p:spPr bwMode="invGray">
            <a:xfrm>
              <a:off x="5021263" y="2713038"/>
              <a:ext cx="11113" cy="0"/>
            </a:xfrm>
            <a:custGeom>
              <a:avLst/>
              <a:gdLst>
                <a:gd name="T0" fmla="*/ 0 w 6"/>
                <a:gd name="T1" fmla="*/ 0 w 6"/>
                <a:gd name="T2" fmla="*/ 6 w 6"/>
                <a:gd name="T3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7" name="Freeform 95"/>
            <p:cNvSpPr>
              <a:spLocks/>
            </p:cNvSpPr>
            <p:nvPr/>
          </p:nvSpPr>
          <p:spPr bwMode="invGray">
            <a:xfrm>
              <a:off x="5864225" y="2784475"/>
              <a:ext cx="101600" cy="4762"/>
            </a:xfrm>
            <a:custGeom>
              <a:avLst/>
              <a:gdLst>
                <a:gd name="T0" fmla="*/ 3 w 53"/>
                <a:gd name="T1" fmla="*/ 2 h 2"/>
                <a:gd name="T2" fmla="*/ 3 w 53"/>
                <a:gd name="T3" fmla="*/ 2 h 2"/>
                <a:gd name="T4" fmla="*/ 53 w 53"/>
                <a:gd name="T5" fmla="*/ 1 h 2"/>
                <a:gd name="T6" fmla="*/ 3 w 5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2">
                  <a:moveTo>
                    <a:pt x="3" y="2"/>
                  </a:moveTo>
                  <a:lnTo>
                    <a:pt x="3" y="2"/>
                  </a:lnTo>
                  <a:cubicBezTo>
                    <a:pt x="21" y="2"/>
                    <a:pt x="36" y="2"/>
                    <a:pt x="53" y="1"/>
                  </a:cubicBezTo>
                  <a:cubicBezTo>
                    <a:pt x="46" y="1"/>
                    <a:pt x="0" y="0"/>
                    <a:pt x="3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8" name="Freeform 96"/>
            <p:cNvSpPr>
              <a:spLocks/>
            </p:cNvSpPr>
            <p:nvPr/>
          </p:nvSpPr>
          <p:spPr bwMode="invGray">
            <a:xfrm>
              <a:off x="4703763" y="2722563"/>
              <a:ext cx="84138" cy="1587"/>
            </a:xfrm>
            <a:custGeom>
              <a:avLst/>
              <a:gdLst>
                <a:gd name="T0" fmla="*/ 3 w 44"/>
                <a:gd name="T1" fmla="*/ 1 h 1"/>
                <a:gd name="T2" fmla="*/ 3 w 44"/>
                <a:gd name="T3" fmla="*/ 1 h 1"/>
                <a:gd name="T4" fmla="*/ 44 w 44"/>
                <a:gd name="T5" fmla="*/ 0 h 1"/>
                <a:gd name="T6" fmla="*/ 0 w 44"/>
                <a:gd name="T7" fmla="*/ 0 h 1"/>
                <a:gd name="T8" fmla="*/ 3 w 4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">
                  <a:moveTo>
                    <a:pt x="3" y="1"/>
                  </a:moveTo>
                  <a:lnTo>
                    <a:pt x="3" y="1"/>
                  </a:lnTo>
                  <a:lnTo>
                    <a:pt x="44" y="0"/>
                  </a:lnTo>
                  <a:lnTo>
                    <a:pt x="0" y="0"/>
                  </a:lnTo>
                  <a:lnTo>
                    <a:pt x="3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9" name="Freeform 97"/>
            <p:cNvSpPr>
              <a:spLocks/>
            </p:cNvSpPr>
            <p:nvPr/>
          </p:nvSpPr>
          <p:spPr bwMode="invGray">
            <a:xfrm>
              <a:off x="4264025" y="2713038"/>
              <a:ext cx="77788" cy="4762"/>
            </a:xfrm>
            <a:custGeom>
              <a:avLst/>
              <a:gdLst>
                <a:gd name="T0" fmla="*/ 41 w 41"/>
                <a:gd name="T1" fmla="*/ 1 h 2"/>
                <a:gd name="T2" fmla="*/ 41 w 41"/>
                <a:gd name="T3" fmla="*/ 1 h 2"/>
                <a:gd name="T4" fmla="*/ 34 w 41"/>
                <a:gd name="T5" fmla="*/ 0 h 2"/>
                <a:gd name="T6" fmla="*/ 0 w 41"/>
                <a:gd name="T7" fmla="*/ 1 h 2"/>
                <a:gd name="T8" fmla="*/ 7 w 41"/>
                <a:gd name="T9" fmla="*/ 2 h 2"/>
                <a:gd name="T10" fmla="*/ 41 w 41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">
                  <a:moveTo>
                    <a:pt x="41" y="1"/>
                  </a:moveTo>
                  <a:lnTo>
                    <a:pt x="41" y="1"/>
                  </a:lnTo>
                  <a:lnTo>
                    <a:pt x="34" y="0"/>
                  </a:lnTo>
                  <a:lnTo>
                    <a:pt x="0" y="1"/>
                  </a:lnTo>
                  <a:lnTo>
                    <a:pt x="7" y="2"/>
                  </a:lnTo>
                  <a:lnTo>
                    <a:pt x="41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0" name="Freeform 98"/>
            <p:cNvSpPr>
              <a:spLocks/>
            </p:cNvSpPr>
            <p:nvPr/>
          </p:nvSpPr>
          <p:spPr bwMode="invGray">
            <a:xfrm>
              <a:off x="4800600" y="2822575"/>
              <a:ext cx="117475" cy="7937"/>
            </a:xfrm>
            <a:custGeom>
              <a:avLst/>
              <a:gdLst>
                <a:gd name="T0" fmla="*/ 11 w 61"/>
                <a:gd name="T1" fmla="*/ 2 h 3"/>
                <a:gd name="T2" fmla="*/ 11 w 61"/>
                <a:gd name="T3" fmla="*/ 2 h 3"/>
                <a:gd name="T4" fmla="*/ 54 w 61"/>
                <a:gd name="T5" fmla="*/ 0 h 3"/>
                <a:gd name="T6" fmla="*/ 0 w 61"/>
                <a:gd name="T7" fmla="*/ 0 h 3"/>
                <a:gd name="T8" fmla="*/ 46 w 61"/>
                <a:gd name="T9" fmla="*/ 0 h 3"/>
                <a:gd name="T10" fmla="*/ 11 w 61"/>
                <a:gd name="T11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3">
                  <a:moveTo>
                    <a:pt x="11" y="2"/>
                  </a:moveTo>
                  <a:lnTo>
                    <a:pt x="11" y="2"/>
                  </a:lnTo>
                  <a:cubicBezTo>
                    <a:pt x="39" y="3"/>
                    <a:pt x="61" y="0"/>
                    <a:pt x="54" y="0"/>
                  </a:cubicBezTo>
                  <a:lnTo>
                    <a:pt x="0" y="0"/>
                  </a:lnTo>
                  <a:cubicBezTo>
                    <a:pt x="13" y="2"/>
                    <a:pt x="15" y="0"/>
                    <a:pt x="46" y="0"/>
                  </a:cubicBezTo>
                  <a:lnTo>
                    <a:pt x="11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1" name="Freeform 99"/>
            <p:cNvSpPr>
              <a:spLocks/>
            </p:cNvSpPr>
            <p:nvPr/>
          </p:nvSpPr>
          <p:spPr bwMode="invGray">
            <a:xfrm>
              <a:off x="187325" y="2714625"/>
              <a:ext cx="1925638" cy="31750"/>
            </a:xfrm>
            <a:custGeom>
              <a:avLst/>
              <a:gdLst>
                <a:gd name="T0" fmla="*/ 746 w 1004"/>
                <a:gd name="T1" fmla="*/ 6 h 14"/>
                <a:gd name="T2" fmla="*/ 746 w 1004"/>
                <a:gd name="T3" fmla="*/ 6 h 14"/>
                <a:gd name="T4" fmla="*/ 820 w 1004"/>
                <a:gd name="T5" fmla="*/ 7 h 14"/>
                <a:gd name="T6" fmla="*/ 800 w 1004"/>
                <a:gd name="T7" fmla="*/ 8 h 14"/>
                <a:gd name="T8" fmla="*/ 847 w 1004"/>
                <a:gd name="T9" fmla="*/ 5 h 14"/>
                <a:gd name="T10" fmla="*/ 769 w 1004"/>
                <a:gd name="T11" fmla="*/ 11 h 14"/>
                <a:gd name="T12" fmla="*/ 918 w 1004"/>
                <a:gd name="T13" fmla="*/ 9 h 14"/>
                <a:gd name="T14" fmla="*/ 876 w 1004"/>
                <a:gd name="T15" fmla="*/ 7 h 14"/>
                <a:gd name="T16" fmla="*/ 981 w 1004"/>
                <a:gd name="T17" fmla="*/ 5 h 14"/>
                <a:gd name="T18" fmla="*/ 989 w 1004"/>
                <a:gd name="T19" fmla="*/ 2 h 14"/>
                <a:gd name="T20" fmla="*/ 997 w 1004"/>
                <a:gd name="T21" fmla="*/ 2 h 14"/>
                <a:gd name="T22" fmla="*/ 1004 w 1004"/>
                <a:gd name="T23" fmla="*/ 2 h 14"/>
                <a:gd name="T24" fmla="*/ 999 w 1004"/>
                <a:gd name="T25" fmla="*/ 2 h 14"/>
                <a:gd name="T26" fmla="*/ 994 w 1004"/>
                <a:gd name="T27" fmla="*/ 1 h 14"/>
                <a:gd name="T28" fmla="*/ 904 w 1004"/>
                <a:gd name="T29" fmla="*/ 0 h 14"/>
                <a:gd name="T30" fmla="*/ 791 w 1004"/>
                <a:gd name="T31" fmla="*/ 2 h 14"/>
                <a:gd name="T32" fmla="*/ 756 w 1004"/>
                <a:gd name="T33" fmla="*/ 2 h 14"/>
                <a:gd name="T34" fmla="*/ 743 w 1004"/>
                <a:gd name="T35" fmla="*/ 2 h 14"/>
                <a:gd name="T36" fmla="*/ 764 w 1004"/>
                <a:gd name="T37" fmla="*/ 1 h 14"/>
                <a:gd name="T38" fmla="*/ 697 w 1004"/>
                <a:gd name="T39" fmla="*/ 2 h 14"/>
                <a:gd name="T40" fmla="*/ 570 w 1004"/>
                <a:gd name="T41" fmla="*/ 3 h 14"/>
                <a:gd name="T42" fmla="*/ 559 w 1004"/>
                <a:gd name="T43" fmla="*/ 2 h 14"/>
                <a:gd name="T44" fmla="*/ 554 w 1004"/>
                <a:gd name="T45" fmla="*/ 3 h 14"/>
                <a:gd name="T46" fmla="*/ 0 w 1004"/>
                <a:gd name="T47" fmla="*/ 4 h 14"/>
                <a:gd name="T48" fmla="*/ 79 w 1004"/>
                <a:gd name="T49" fmla="*/ 5 h 14"/>
                <a:gd name="T50" fmla="*/ 113 w 1004"/>
                <a:gd name="T51" fmla="*/ 8 h 14"/>
                <a:gd name="T52" fmla="*/ 49 w 1004"/>
                <a:gd name="T53" fmla="*/ 8 h 14"/>
                <a:gd name="T54" fmla="*/ 64 w 1004"/>
                <a:gd name="T55" fmla="*/ 12 h 14"/>
                <a:gd name="T56" fmla="*/ 213 w 1004"/>
                <a:gd name="T57" fmla="*/ 8 h 14"/>
                <a:gd name="T58" fmla="*/ 234 w 1004"/>
                <a:gd name="T59" fmla="*/ 11 h 14"/>
                <a:gd name="T60" fmla="*/ 223 w 1004"/>
                <a:gd name="T61" fmla="*/ 11 h 14"/>
                <a:gd name="T62" fmla="*/ 324 w 1004"/>
                <a:gd name="T63" fmla="*/ 10 h 14"/>
                <a:gd name="T64" fmla="*/ 322 w 1004"/>
                <a:gd name="T65" fmla="*/ 12 h 14"/>
                <a:gd name="T66" fmla="*/ 454 w 1004"/>
                <a:gd name="T67" fmla="*/ 10 h 14"/>
                <a:gd name="T68" fmla="*/ 452 w 1004"/>
                <a:gd name="T69" fmla="*/ 11 h 14"/>
                <a:gd name="T70" fmla="*/ 620 w 1004"/>
                <a:gd name="T71" fmla="*/ 9 h 14"/>
                <a:gd name="T72" fmla="*/ 568 w 1004"/>
                <a:gd name="T73" fmla="*/ 11 h 14"/>
                <a:gd name="T74" fmla="*/ 643 w 1004"/>
                <a:gd name="T75" fmla="*/ 10 h 14"/>
                <a:gd name="T76" fmla="*/ 622 w 1004"/>
                <a:gd name="T77" fmla="*/ 12 h 14"/>
                <a:gd name="T78" fmla="*/ 758 w 1004"/>
                <a:gd name="T79" fmla="*/ 8 h 14"/>
                <a:gd name="T80" fmla="*/ 746 w 1004"/>
                <a:gd name="T81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04" h="14">
                  <a:moveTo>
                    <a:pt x="746" y="6"/>
                  </a:moveTo>
                  <a:lnTo>
                    <a:pt x="746" y="6"/>
                  </a:lnTo>
                  <a:cubicBezTo>
                    <a:pt x="758" y="5"/>
                    <a:pt x="817" y="5"/>
                    <a:pt x="820" y="7"/>
                  </a:cubicBezTo>
                  <a:cubicBezTo>
                    <a:pt x="812" y="7"/>
                    <a:pt x="780" y="8"/>
                    <a:pt x="800" y="8"/>
                  </a:cubicBezTo>
                  <a:lnTo>
                    <a:pt x="847" y="5"/>
                  </a:lnTo>
                  <a:cubicBezTo>
                    <a:pt x="909" y="7"/>
                    <a:pt x="800" y="10"/>
                    <a:pt x="769" y="11"/>
                  </a:cubicBezTo>
                  <a:cubicBezTo>
                    <a:pt x="832" y="11"/>
                    <a:pt x="851" y="9"/>
                    <a:pt x="918" y="9"/>
                  </a:cubicBezTo>
                  <a:cubicBezTo>
                    <a:pt x="899" y="9"/>
                    <a:pt x="886" y="8"/>
                    <a:pt x="876" y="7"/>
                  </a:cubicBezTo>
                  <a:cubicBezTo>
                    <a:pt x="873" y="5"/>
                    <a:pt x="936" y="6"/>
                    <a:pt x="981" y="5"/>
                  </a:cubicBezTo>
                  <a:cubicBezTo>
                    <a:pt x="952" y="4"/>
                    <a:pt x="969" y="3"/>
                    <a:pt x="989" y="2"/>
                  </a:cubicBezTo>
                  <a:cubicBezTo>
                    <a:pt x="993" y="2"/>
                    <a:pt x="996" y="2"/>
                    <a:pt x="997" y="2"/>
                  </a:cubicBezTo>
                  <a:lnTo>
                    <a:pt x="1004" y="2"/>
                  </a:lnTo>
                  <a:lnTo>
                    <a:pt x="999" y="2"/>
                  </a:lnTo>
                  <a:cubicBezTo>
                    <a:pt x="999" y="1"/>
                    <a:pt x="998" y="1"/>
                    <a:pt x="994" y="1"/>
                  </a:cubicBezTo>
                  <a:cubicBezTo>
                    <a:pt x="957" y="1"/>
                    <a:pt x="928" y="0"/>
                    <a:pt x="904" y="0"/>
                  </a:cubicBezTo>
                  <a:cubicBezTo>
                    <a:pt x="928" y="3"/>
                    <a:pt x="822" y="1"/>
                    <a:pt x="791" y="2"/>
                  </a:cubicBezTo>
                  <a:lnTo>
                    <a:pt x="756" y="2"/>
                  </a:lnTo>
                  <a:lnTo>
                    <a:pt x="743" y="2"/>
                  </a:lnTo>
                  <a:cubicBezTo>
                    <a:pt x="740" y="2"/>
                    <a:pt x="744" y="1"/>
                    <a:pt x="764" y="1"/>
                  </a:cubicBezTo>
                  <a:cubicBezTo>
                    <a:pt x="747" y="1"/>
                    <a:pt x="692" y="1"/>
                    <a:pt x="697" y="2"/>
                  </a:cubicBezTo>
                  <a:lnTo>
                    <a:pt x="570" y="3"/>
                  </a:lnTo>
                  <a:cubicBezTo>
                    <a:pt x="566" y="3"/>
                    <a:pt x="562" y="2"/>
                    <a:pt x="559" y="2"/>
                  </a:cubicBezTo>
                  <a:cubicBezTo>
                    <a:pt x="554" y="2"/>
                    <a:pt x="554" y="3"/>
                    <a:pt x="554" y="3"/>
                  </a:cubicBezTo>
                  <a:lnTo>
                    <a:pt x="0" y="4"/>
                  </a:lnTo>
                  <a:lnTo>
                    <a:pt x="79" y="5"/>
                  </a:lnTo>
                  <a:cubicBezTo>
                    <a:pt x="37" y="8"/>
                    <a:pt x="125" y="6"/>
                    <a:pt x="113" y="8"/>
                  </a:cubicBezTo>
                  <a:cubicBezTo>
                    <a:pt x="94" y="9"/>
                    <a:pt x="66" y="9"/>
                    <a:pt x="49" y="8"/>
                  </a:cubicBezTo>
                  <a:cubicBezTo>
                    <a:pt x="43" y="9"/>
                    <a:pt x="67" y="10"/>
                    <a:pt x="64" y="12"/>
                  </a:cubicBezTo>
                  <a:cubicBezTo>
                    <a:pt x="134" y="13"/>
                    <a:pt x="145" y="7"/>
                    <a:pt x="213" y="8"/>
                  </a:cubicBezTo>
                  <a:cubicBezTo>
                    <a:pt x="210" y="10"/>
                    <a:pt x="189" y="11"/>
                    <a:pt x="234" y="11"/>
                  </a:cubicBezTo>
                  <a:lnTo>
                    <a:pt x="223" y="11"/>
                  </a:lnTo>
                  <a:cubicBezTo>
                    <a:pt x="294" y="9"/>
                    <a:pt x="278" y="14"/>
                    <a:pt x="324" y="10"/>
                  </a:cubicBezTo>
                  <a:lnTo>
                    <a:pt x="322" y="12"/>
                  </a:lnTo>
                  <a:cubicBezTo>
                    <a:pt x="355" y="11"/>
                    <a:pt x="418" y="11"/>
                    <a:pt x="454" y="10"/>
                  </a:cubicBezTo>
                  <a:lnTo>
                    <a:pt x="452" y="11"/>
                  </a:lnTo>
                  <a:cubicBezTo>
                    <a:pt x="551" y="8"/>
                    <a:pt x="508" y="10"/>
                    <a:pt x="620" y="9"/>
                  </a:cubicBezTo>
                  <a:lnTo>
                    <a:pt x="568" y="11"/>
                  </a:lnTo>
                  <a:cubicBezTo>
                    <a:pt x="607" y="12"/>
                    <a:pt x="616" y="10"/>
                    <a:pt x="643" y="10"/>
                  </a:cubicBezTo>
                  <a:cubicBezTo>
                    <a:pt x="641" y="10"/>
                    <a:pt x="648" y="12"/>
                    <a:pt x="622" y="12"/>
                  </a:cubicBezTo>
                  <a:lnTo>
                    <a:pt x="758" y="8"/>
                  </a:lnTo>
                  <a:cubicBezTo>
                    <a:pt x="790" y="7"/>
                    <a:pt x="751" y="7"/>
                    <a:pt x="746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2" name="Freeform 100"/>
            <p:cNvSpPr>
              <a:spLocks/>
            </p:cNvSpPr>
            <p:nvPr/>
          </p:nvSpPr>
          <p:spPr bwMode="invGray">
            <a:xfrm>
              <a:off x="1947862" y="2735263"/>
              <a:ext cx="47625" cy="0"/>
            </a:xfrm>
            <a:custGeom>
              <a:avLst/>
              <a:gdLst>
                <a:gd name="T0" fmla="*/ 0 w 25"/>
                <a:gd name="T1" fmla="*/ 0 w 25"/>
                <a:gd name="T2" fmla="*/ 25 w 25"/>
                <a:gd name="T3" fmla="*/ 0 w 2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5">
                  <a:moveTo>
                    <a:pt x="0" y="0"/>
                  </a:moveTo>
                  <a:lnTo>
                    <a:pt x="0" y="0"/>
                  </a:lnTo>
                  <a:lnTo>
                    <a:pt x="2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3" name="Freeform 101"/>
            <p:cNvSpPr>
              <a:spLocks/>
            </p:cNvSpPr>
            <p:nvPr/>
          </p:nvSpPr>
          <p:spPr bwMode="invGray">
            <a:xfrm>
              <a:off x="112712" y="2724150"/>
              <a:ext cx="74613" cy="0"/>
            </a:xfrm>
            <a:custGeom>
              <a:avLst/>
              <a:gdLst>
                <a:gd name="T0" fmla="*/ 0 w 39"/>
                <a:gd name="T1" fmla="*/ 0 w 39"/>
                <a:gd name="T2" fmla="*/ 39 w 39"/>
                <a:gd name="T3" fmla="*/ 0 w 3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9">
                  <a:moveTo>
                    <a:pt x="0" y="0"/>
                  </a:moveTo>
                  <a:lnTo>
                    <a:pt x="0" y="0"/>
                  </a:lnTo>
                  <a:lnTo>
                    <a:pt x="39" y="0"/>
                  </a:lnTo>
                  <a:cubicBezTo>
                    <a:pt x="27" y="0"/>
                    <a:pt x="14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4" name="Freeform 102"/>
            <p:cNvSpPr>
              <a:spLocks/>
            </p:cNvSpPr>
            <p:nvPr/>
          </p:nvSpPr>
          <p:spPr bwMode="invGray">
            <a:xfrm>
              <a:off x="2187575" y="2717800"/>
              <a:ext cx="176213" cy="6350"/>
            </a:xfrm>
            <a:custGeom>
              <a:avLst/>
              <a:gdLst>
                <a:gd name="T0" fmla="*/ 71 w 92"/>
                <a:gd name="T1" fmla="*/ 3 h 3"/>
                <a:gd name="T2" fmla="*/ 71 w 92"/>
                <a:gd name="T3" fmla="*/ 3 h 3"/>
                <a:gd name="T4" fmla="*/ 92 w 92"/>
                <a:gd name="T5" fmla="*/ 0 h 3"/>
                <a:gd name="T6" fmla="*/ 8 w 92"/>
                <a:gd name="T7" fmla="*/ 1 h 3"/>
                <a:gd name="T8" fmla="*/ 2 w 92"/>
                <a:gd name="T9" fmla="*/ 3 h 3"/>
                <a:gd name="T10" fmla="*/ 71 w 92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3">
                  <a:moveTo>
                    <a:pt x="71" y="3"/>
                  </a:moveTo>
                  <a:lnTo>
                    <a:pt x="71" y="3"/>
                  </a:lnTo>
                  <a:cubicBezTo>
                    <a:pt x="47" y="2"/>
                    <a:pt x="88" y="1"/>
                    <a:pt x="92" y="0"/>
                  </a:cubicBezTo>
                  <a:lnTo>
                    <a:pt x="8" y="1"/>
                  </a:lnTo>
                  <a:cubicBezTo>
                    <a:pt x="8" y="1"/>
                    <a:pt x="0" y="2"/>
                    <a:pt x="2" y="3"/>
                  </a:cubicBezTo>
                  <a:lnTo>
                    <a:pt x="71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5" name="Freeform 103"/>
            <p:cNvSpPr>
              <a:spLocks/>
            </p:cNvSpPr>
            <p:nvPr/>
          </p:nvSpPr>
          <p:spPr bwMode="invGray">
            <a:xfrm>
              <a:off x="2112962" y="2714625"/>
              <a:ext cx="90488" cy="4762"/>
            </a:xfrm>
            <a:custGeom>
              <a:avLst/>
              <a:gdLst>
                <a:gd name="T0" fmla="*/ 22 w 47"/>
                <a:gd name="T1" fmla="*/ 0 h 2"/>
                <a:gd name="T2" fmla="*/ 22 w 47"/>
                <a:gd name="T3" fmla="*/ 0 h 2"/>
                <a:gd name="T4" fmla="*/ 0 w 47"/>
                <a:gd name="T5" fmla="*/ 2 h 2"/>
                <a:gd name="T6" fmla="*/ 47 w 47"/>
                <a:gd name="T7" fmla="*/ 2 h 2"/>
                <a:gd name="T8" fmla="*/ 22 w 47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22" y="0"/>
                  </a:moveTo>
                  <a:lnTo>
                    <a:pt x="22" y="0"/>
                  </a:lnTo>
                  <a:cubicBezTo>
                    <a:pt x="19" y="1"/>
                    <a:pt x="11" y="1"/>
                    <a:pt x="0" y="2"/>
                  </a:cubicBezTo>
                  <a:lnTo>
                    <a:pt x="47" y="2"/>
                  </a:lnTo>
                  <a:cubicBezTo>
                    <a:pt x="47" y="1"/>
                    <a:pt x="41" y="0"/>
                    <a:pt x="2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6" name="Freeform 104"/>
            <p:cNvSpPr>
              <a:spLocks/>
            </p:cNvSpPr>
            <p:nvPr/>
          </p:nvSpPr>
          <p:spPr bwMode="invGray">
            <a:xfrm>
              <a:off x="2101850" y="2811463"/>
              <a:ext cx="71438" cy="3175"/>
            </a:xfrm>
            <a:custGeom>
              <a:avLst/>
              <a:gdLst>
                <a:gd name="T0" fmla="*/ 37 w 37"/>
                <a:gd name="T1" fmla="*/ 0 h 1"/>
                <a:gd name="T2" fmla="*/ 37 w 37"/>
                <a:gd name="T3" fmla="*/ 0 h 1"/>
                <a:gd name="T4" fmla="*/ 22 w 37"/>
                <a:gd name="T5" fmla="*/ 1 h 1"/>
                <a:gd name="T6" fmla="*/ 0 w 37"/>
                <a:gd name="T7" fmla="*/ 1 h 1"/>
                <a:gd name="T8" fmla="*/ 37 w 3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">
                  <a:moveTo>
                    <a:pt x="37" y="0"/>
                  </a:moveTo>
                  <a:lnTo>
                    <a:pt x="37" y="0"/>
                  </a:lnTo>
                  <a:lnTo>
                    <a:pt x="22" y="1"/>
                  </a:lnTo>
                  <a:lnTo>
                    <a:pt x="0" y="1"/>
                  </a:lnTo>
                  <a:lnTo>
                    <a:pt x="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7" name="Freeform 105"/>
            <p:cNvSpPr>
              <a:spLocks/>
            </p:cNvSpPr>
            <p:nvPr/>
          </p:nvSpPr>
          <p:spPr bwMode="invGray">
            <a:xfrm>
              <a:off x="1724025" y="2805113"/>
              <a:ext cx="120650" cy="4762"/>
            </a:xfrm>
            <a:custGeom>
              <a:avLst/>
              <a:gdLst>
                <a:gd name="T0" fmla="*/ 0 w 63"/>
                <a:gd name="T1" fmla="*/ 0 h 2"/>
                <a:gd name="T2" fmla="*/ 0 w 63"/>
                <a:gd name="T3" fmla="*/ 0 h 2"/>
                <a:gd name="T4" fmla="*/ 63 w 63"/>
                <a:gd name="T5" fmla="*/ 0 h 2"/>
                <a:gd name="T6" fmla="*/ 0 w 6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2">
                  <a:moveTo>
                    <a:pt x="0" y="0"/>
                  </a:moveTo>
                  <a:lnTo>
                    <a:pt x="0" y="0"/>
                  </a:lnTo>
                  <a:cubicBezTo>
                    <a:pt x="18" y="2"/>
                    <a:pt x="52" y="1"/>
                    <a:pt x="63" y="0"/>
                  </a:cubicBezTo>
                  <a:cubicBezTo>
                    <a:pt x="24" y="0"/>
                    <a:pt x="41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8" name="Freeform 106"/>
            <p:cNvSpPr>
              <a:spLocks/>
            </p:cNvSpPr>
            <p:nvPr/>
          </p:nvSpPr>
          <p:spPr bwMode="invGray">
            <a:xfrm>
              <a:off x="1744662" y="2833688"/>
              <a:ext cx="73025" cy="3175"/>
            </a:xfrm>
            <a:custGeom>
              <a:avLst/>
              <a:gdLst>
                <a:gd name="T0" fmla="*/ 38 w 38"/>
                <a:gd name="T1" fmla="*/ 0 h 1"/>
                <a:gd name="T2" fmla="*/ 38 w 38"/>
                <a:gd name="T3" fmla="*/ 0 h 1"/>
                <a:gd name="T4" fmla="*/ 0 w 38"/>
                <a:gd name="T5" fmla="*/ 1 h 1"/>
                <a:gd name="T6" fmla="*/ 3 w 38"/>
                <a:gd name="T7" fmla="*/ 1 h 1"/>
                <a:gd name="T8" fmla="*/ 38 w 38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">
                  <a:moveTo>
                    <a:pt x="38" y="0"/>
                  </a:moveTo>
                  <a:lnTo>
                    <a:pt x="38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9" name="Freeform 107"/>
            <p:cNvSpPr>
              <a:spLocks/>
            </p:cNvSpPr>
            <p:nvPr/>
          </p:nvSpPr>
          <p:spPr bwMode="invGray">
            <a:xfrm>
              <a:off x="-474663" y="2741613"/>
              <a:ext cx="34925" cy="0"/>
            </a:xfrm>
            <a:custGeom>
              <a:avLst/>
              <a:gdLst>
                <a:gd name="T0" fmla="*/ 18 w 18"/>
                <a:gd name="T1" fmla="*/ 18 w 18"/>
                <a:gd name="T2" fmla="*/ 0 w 18"/>
                <a:gd name="T3" fmla="*/ 18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18" y="0"/>
                  </a:move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0" name="Freeform 108"/>
            <p:cNvSpPr>
              <a:spLocks/>
            </p:cNvSpPr>
            <p:nvPr/>
          </p:nvSpPr>
          <p:spPr bwMode="invGray">
            <a:xfrm>
              <a:off x="-947738" y="2725738"/>
              <a:ext cx="1239838" cy="19050"/>
            </a:xfrm>
            <a:custGeom>
              <a:avLst/>
              <a:gdLst>
                <a:gd name="T0" fmla="*/ 588 w 647"/>
                <a:gd name="T1" fmla="*/ 5 h 8"/>
                <a:gd name="T2" fmla="*/ 588 w 647"/>
                <a:gd name="T3" fmla="*/ 5 h 8"/>
                <a:gd name="T4" fmla="*/ 619 w 647"/>
                <a:gd name="T5" fmla="*/ 0 h 8"/>
                <a:gd name="T6" fmla="*/ 570 w 647"/>
                <a:gd name="T7" fmla="*/ 1 h 8"/>
                <a:gd name="T8" fmla="*/ 574 w 647"/>
                <a:gd name="T9" fmla="*/ 0 h 8"/>
                <a:gd name="T10" fmla="*/ 515 w 647"/>
                <a:gd name="T11" fmla="*/ 1 h 8"/>
                <a:gd name="T12" fmla="*/ 533 w 647"/>
                <a:gd name="T13" fmla="*/ 3 h 8"/>
                <a:gd name="T14" fmla="*/ 450 w 647"/>
                <a:gd name="T15" fmla="*/ 0 h 8"/>
                <a:gd name="T16" fmla="*/ 361 w 647"/>
                <a:gd name="T17" fmla="*/ 0 h 8"/>
                <a:gd name="T18" fmla="*/ 368 w 647"/>
                <a:gd name="T19" fmla="*/ 0 h 8"/>
                <a:gd name="T20" fmla="*/ 355 w 647"/>
                <a:gd name="T21" fmla="*/ 0 h 8"/>
                <a:gd name="T22" fmla="*/ 55 w 647"/>
                <a:gd name="T23" fmla="*/ 1 h 8"/>
                <a:gd name="T24" fmla="*/ 45 w 647"/>
                <a:gd name="T25" fmla="*/ 6 h 8"/>
                <a:gd name="T26" fmla="*/ 207 w 647"/>
                <a:gd name="T27" fmla="*/ 5 h 8"/>
                <a:gd name="T28" fmla="*/ 214 w 647"/>
                <a:gd name="T29" fmla="*/ 6 h 8"/>
                <a:gd name="T30" fmla="*/ 250 w 647"/>
                <a:gd name="T31" fmla="*/ 4 h 8"/>
                <a:gd name="T32" fmla="*/ 216 w 647"/>
                <a:gd name="T33" fmla="*/ 3 h 8"/>
                <a:gd name="T34" fmla="*/ 393 w 647"/>
                <a:gd name="T35" fmla="*/ 3 h 8"/>
                <a:gd name="T36" fmla="*/ 265 w 647"/>
                <a:gd name="T37" fmla="*/ 5 h 8"/>
                <a:gd name="T38" fmla="*/ 265 w 647"/>
                <a:gd name="T39" fmla="*/ 7 h 8"/>
                <a:gd name="T40" fmla="*/ 588 w 647"/>
                <a:gd name="T4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7" h="8">
                  <a:moveTo>
                    <a:pt x="588" y="5"/>
                  </a:moveTo>
                  <a:lnTo>
                    <a:pt x="588" y="5"/>
                  </a:lnTo>
                  <a:cubicBezTo>
                    <a:pt x="499" y="3"/>
                    <a:pt x="647" y="3"/>
                    <a:pt x="619" y="0"/>
                  </a:cubicBezTo>
                  <a:lnTo>
                    <a:pt x="570" y="1"/>
                  </a:lnTo>
                  <a:lnTo>
                    <a:pt x="574" y="0"/>
                  </a:lnTo>
                  <a:lnTo>
                    <a:pt x="515" y="1"/>
                  </a:lnTo>
                  <a:cubicBezTo>
                    <a:pt x="527" y="2"/>
                    <a:pt x="536" y="2"/>
                    <a:pt x="533" y="3"/>
                  </a:cubicBezTo>
                  <a:cubicBezTo>
                    <a:pt x="454" y="3"/>
                    <a:pt x="508" y="2"/>
                    <a:pt x="450" y="0"/>
                  </a:cubicBezTo>
                  <a:lnTo>
                    <a:pt x="361" y="0"/>
                  </a:lnTo>
                  <a:lnTo>
                    <a:pt x="368" y="0"/>
                  </a:lnTo>
                  <a:cubicBezTo>
                    <a:pt x="361" y="0"/>
                    <a:pt x="357" y="0"/>
                    <a:pt x="355" y="0"/>
                  </a:cubicBezTo>
                  <a:lnTo>
                    <a:pt x="55" y="1"/>
                  </a:lnTo>
                  <a:cubicBezTo>
                    <a:pt x="0" y="3"/>
                    <a:pt x="85" y="4"/>
                    <a:pt x="45" y="6"/>
                  </a:cubicBezTo>
                  <a:cubicBezTo>
                    <a:pt x="108" y="6"/>
                    <a:pt x="202" y="8"/>
                    <a:pt x="207" y="5"/>
                  </a:cubicBezTo>
                  <a:cubicBezTo>
                    <a:pt x="205" y="5"/>
                    <a:pt x="201" y="6"/>
                    <a:pt x="214" y="6"/>
                  </a:cubicBezTo>
                  <a:lnTo>
                    <a:pt x="250" y="4"/>
                  </a:lnTo>
                  <a:lnTo>
                    <a:pt x="216" y="3"/>
                  </a:lnTo>
                  <a:cubicBezTo>
                    <a:pt x="252" y="1"/>
                    <a:pt x="371" y="1"/>
                    <a:pt x="393" y="3"/>
                  </a:cubicBezTo>
                  <a:cubicBezTo>
                    <a:pt x="325" y="4"/>
                    <a:pt x="359" y="6"/>
                    <a:pt x="265" y="5"/>
                  </a:cubicBezTo>
                  <a:cubicBezTo>
                    <a:pt x="269" y="6"/>
                    <a:pt x="286" y="7"/>
                    <a:pt x="265" y="7"/>
                  </a:cubicBezTo>
                  <a:cubicBezTo>
                    <a:pt x="375" y="6"/>
                    <a:pt x="474" y="8"/>
                    <a:pt x="588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1" name="Freeform 109"/>
            <p:cNvSpPr>
              <a:spLocks/>
            </p:cNvSpPr>
            <p:nvPr/>
          </p:nvSpPr>
          <p:spPr bwMode="invGray">
            <a:xfrm>
              <a:off x="-1944688" y="2741613"/>
              <a:ext cx="4763" cy="0"/>
            </a:xfrm>
            <a:custGeom>
              <a:avLst/>
              <a:gdLst>
                <a:gd name="T0" fmla="*/ 1 w 2"/>
                <a:gd name="T1" fmla="*/ 1 w 2"/>
                <a:gd name="T2" fmla="*/ 2 w 2"/>
                <a:gd name="T3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lnTo>
                    <a:pt x="1" y="0"/>
                  </a:lnTo>
                  <a:lnTo>
                    <a:pt x="2" y="0"/>
                  </a:ln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2" name="Freeform 110"/>
            <p:cNvSpPr>
              <a:spLocks/>
            </p:cNvSpPr>
            <p:nvPr/>
          </p:nvSpPr>
          <p:spPr bwMode="invGray">
            <a:xfrm>
              <a:off x="-1939925" y="2735263"/>
              <a:ext cx="173038" cy="6350"/>
            </a:xfrm>
            <a:custGeom>
              <a:avLst/>
              <a:gdLst>
                <a:gd name="T0" fmla="*/ 36 w 90"/>
                <a:gd name="T1" fmla="*/ 3 h 3"/>
                <a:gd name="T2" fmla="*/ 36 w 90"/>
                <a:gd name="T3" fmla="*/ 3 h 3"/>
                <a:gd name="T4" fmla="*/ 90 w 90"/>
                <a:gd name="T5" fmla="*/ 0 h 3"/>
                <a:gd name="T6" fmla="*/ 6 w 90"/>
                <a:gd name="T7" fmla="*/ 1 h 3"/>
                <a:gd name="T8" fmla="*/ 0 w 90"/>
                <a:gd name="T9" fmla="*/ 3 h 3"/>
                <a:gd name="T10" fmla="*/ 48 w 90"/>
                <a:gd name="T11" fmla="*/ 2 h 3"/>
                <a:gd name="T12" fmla="*/ 36 w 90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3">
                  <a:moveTo>
                    <a:pt x="36" y="3"/>
                  </a:moveTo>
                  <a:lnTo>
                    <a:pt x="36" y="3"/>
                  </a:lnTo>
                  <a:lnTo>
                    <a:pt x="90" y="0"/>
                  </a:lnTo>
                  <a:lnTo>
                    <a:pt x="6" y="1"/>
                  </a:lnTo>
                  <a:lnTo>
                    <a:pt x="0" y="3"/>
                  </a:lnTo>
                  <a:cubicBezTo>
                    <a:pt x="8" y="2"/>
                    <a:pt x="37" y="1"/>
                    <a:pt x="48" y="2"/>
                  </a:cubicBezTo>
                  <a:lnTo>
                    <a:pt x="36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3" name="Freeform 111"/>
            <p:cNvSpPr>
              <a:spLocks/>
            </p:cNvSpPr>
            <p:nvPr/>
          </p:nvSpPr>
          <p:spPr bwMode="invGray">
            <a:xfrm>
              <a:off x="-1773238" y="2733675"/>
              <a:ext cx="123825" cy="12700"/>
            </a:xfrm>
            <a:custGeom>
              <a:avLst/>
              <a:gdLst>
                <a:gd name="T0" fmla="*/ 65 w 65"/>
                <a:gd name="T1" fmla="*/ 0 h 6"/>
                <a:gd name="T2" fmla="*/ 65 w 65"/>
                <a:gd name="T3" fmla="*/ 0 h 6"/>
                <a:gd name="T4" fmla="*/ 48 w 65"/>
                <a:gd name="T5" fmla="*/ 4 h 6"/>
                <a:gd name="T6" fmla="*/ 0 w 65"/>
                <a:gd name="T7" fmla="*/ 4 h 6"/>
                <a:gd name="T8" fmla="*/ 61 w 65"/>
                <a:gd name="T9" fmla="*/ 4 h 6"/>
                <a:gd name="T10" fmla="*/ 65 w 65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6">
                  <a:moveTo>
                    <a:pt x="65" y="0"/>
                  </a:moveTo>
                  <a:lnTo>
                    <a:pt x="65" y="0"/>
                  </a:lnTo>
                  <a:cubicBezTo>
                    <a:pt x="22" y="1"/>
                    <a:pt x="25" y="3"/>
                    <a:pt x="48" y="4"/>
                  </a:cubicBezTo>
                  <a:cubicBezTo>
                    <a:pt x="8" y="5"/>
                    <a:pt x="27" y="1"/>
                    <a:pt x="0" y="4"/>
                  </a:cubicBezTo>
                  <a:cubicBezTo>
                    <a:pt x="1" y="6"/>
                    <a:pt x="50" y="5"/>
                    <a:pt x="61" y="4"/>
                  </a:cubicBez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4" name="Freeform 112"/>
            <p:cNvSpPr>
              <a:spLocks/>
            </p:cNvSpPr>
            <p:nvPr/>
          </p:nvSpPr>
          <p:spPr bwMode="invGray">
            <a:xfrm>
              <a:off x="-1057275" y="2735263"/>
              <a:ext cx="57150" cy="3175"/>
            </a:xfrm>
            <a:custGeom>
              <a:avLst/>
              <a:gdLst>
                <a:gd name="T0" fmla="*/ 12 w 30"/>
                <a:gd name="T1" fmla="*/ 0 h 1"/>
                <a:gd name="T2" fmla="*/ 12 w 30"/>
                <a:gd name="T3" fmla="*/ 0 h 1"/>
                <a:gd name="T4" fmla="*/ 0 w 30"/>
                <a:gd name="T5" fmla="*/ 1 h 1"/>
                <a:gd name="T6" fmla="*/ 30 w 30"/>
                <a:gd name="T7" fmla="*/ 1 h 1"/>
                <a:gd name="T8" fmla="*/ 12 w 3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3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5" name="Freeform 113"/>
            <p:cNvSpPr>
              <a:spLocks/>
            </p:cNvSpPr>
            <p:nvPr/>
          </p:nvSpPr>
          <p:spPr bwMode="invGray">
            <a:xfrm>
              <a:off x="-1116013" y="2738438"/>
              <a:ext cx="58738" cy="3175"/>
            </a:xfrm>
            <a:custGeom>
              <a:avLst/>
              <a:gdLst>
                <a:gd name="T0" fmla="*/ 30 w 30"/>
                <a:gd name="T1" fmla="*/ 0 h 2"/>
                <a:gd name="T2" fmla="*/ 30 w 30"/>
                <a:gd name="T3" fmla="*/ 0 h 2"/>
                <a:gd name="T4" fmla="*/ 0 w 30"/>
                <a:gd name="T5" fmla="*/ 0 h 2"/>
                <a:gd name="T6" fmla="*/ 9 w 30"/>
                <a:gd name="T7" fmla="*/ 2 h 2"/>
                <a:gd name="T8" fmla="*/ 30 w 3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">
                  <a:moveTo>
                    <a:pt x="30" y="0"/>
                  </a:moveTo>
                  <a:lnTo>
                    <a:pt x="30" y="0"/>
                  </a:lnTo>
                  <a:lnTo>
                    <a:pt x="0" y="0"/>
                  </a:lnTo>
                  <a:cubicBezTo>
                    <a:pt x="2" y="0"/>
                    <a:pt x="4" y="1"/>
                    <a:pt x="9" y="2"/>
                  </a:cubicBez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6" name="Freeform 114"/>
            <p:cNvSpPr>
              <a:spLocks/>
            </p:cNvSpPr>
            <p:nvPr/>
          </p:nvSpPr>
          <p:spPr bwMode="invGray">
            <a:xfrm>
              <a:off x="-1349375" y="2735263"/>
              <a:ext cx="84138" cy="0"/>
            </a:xfrm>
            <a:custGeom>
              <a:avLst/>
              <a:gdLst>
                <a:gd name="T0" fmla="*/ 44 w 44"/>
                <a:gd name="T1" fmla="*/ 44 w 44"/>
                <a:gd name="T2" fmla="*/ 0 w 44"/>
                <a:gd name="T3" fmla="*/ 44 w 4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44">
                  <a:moveTo>
                    <a:pt x="44" y="0"/>
                  </a:moveTo>
                  <a:lnTo>
                    <a:pt x="44" y="0"/>
                  </a:lnTo>
                  <a:lnTo>
                    <a:pt x="0" y="0"/>
                  </a:lnTo>
                  <a:lnTo>
                    <a:pt x="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7" name="Freeform 115"/>
            <p:cNvSpPr>
              <a:spLocks/>
            </p:cNvSpPr>
            <p:nvPr/>
          </p:nvSpPr>
          <p:spPr bwMode="invGray">
            <a:xfrm>
              <a:off x="-1265238" y="2735263"/>
              <a:ext cx="65088" cy="3175"/>
            </a:xfrm>
            <a:custGeom>
              <a:avLst/>
              <a:gdLst>
                <a:gd name="T0" fmla="*/ 34 w 34"/>
                <a:gd name="T1" fmla="*/ 1 h 1"/>
                <a:gd name="T2" fmla="*/ 34 w 34"/>
                <a:gd name="T3" fmla="*/ 1 h 1"/>
                <a:gd name="T4" fmla="*/ 33 w 34"/>
                <a:gd name="T5" fmla="*/ 0 h 1"/>
                <a:gd name="T6" fmla="*/ 0 w 34"/>
                <a:gd name="T7" fmla="*/ 0 h 1"/>
                <a:gd name="T8" fmla="*/ 34 w 3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1">
                  <a:moveTo>
                    <a:pt x="34" y="1"/>
                  </a:moveTo>
                  <a:lnTo>
                    <a:pt x="34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3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8" name="Freeform 116"/>
            <p:cNvSpPr>
              <a:spLocks/>
            </p:cNvSpPr>
            <p:nvPr/>
          </p:nvSpPr>
          <p:spPr bwMode="invGray">
            <a:xfrm>
              <a:off x="-1219200" y="2728913"/>
              <a:ext cx="103188" cy="9525"/>
            </a:xfrm>
            <a:custGeom>
              <a:avLst/>
              <a:gdLst>
                <a:gd name="T0" fmla="*/ 54 w 54"/>
                <a:gd name="T1" fmla="*/ 4 h 4"/>
                <a:gd name="T2" fmla="*/ 54 w 54"/>
                <a:gd name="T3" fmla="*/ 4 h 4"/>
                <a:gd name="T4" fmla="*/ 0 w 54"/>
                <a:gd name="T5" fmla="*/ 1 h 4"/>
                <a:gd name="T6" fmla="*/ 9 w 54"/>
                <a:gd name="T7" fmla="*/ 3 h 4"/>
                <a:gd name="T8" fmla="*/ 54 w 5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">
                  <a:moveTo>
                    <a:pt x="54" y="4"/>
                  </a:moveTo>
                  <a:lnTo>
                    <a:pt x="54" y="4"/>
                  </a:lnTo>
                  <a:cubicBezTo>
                    <a:pt x="49" y="2"/>
                    <a:pt x="43" y="0"/>
                    <a:pt x="0" y="1"/>
                  </a:cubicBezTo>
                  <a:lnTo>
                    <a:pt x="9" y="3"/>
                  </a:lnTo>
                  <a:lnTo>
                    <a:pt x="54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9" name="Freeform 117"/>
            <p:cNvSpPr>
              <a:spLocks/>
            </p:cNvSpPr>
            <p:nvPr/>
          </p:nvSpPr>
          <p:spPr bwMode="invGray">
            <a:xfrm>
              <a:off x="1225550" y="2830513"/>
              <a:ext cx="73025" cy="3175"/>
            </a:xfrm>
            <a:custGeom>
              <a:avLst/>
              <a:gdLst>
                <a:gd name="T0" fmla="*/ 34 w 38"/>
                <a:gd name="T1" fmla="*/ 0 h 2"/>
                <a:gd name="T2" fmla="*/ 34 w 38"/>
                <a:gd name="T3" fmla="*/ 0 h 2"/>
                <a:gd name="T4" fmla="*/ 0 w 38"/>
                <a:gd name="T5" fmla="*/ 1 h 2"/>
                <a:gd name="T6" fmla="*/ 4 w 38"/>
                <a:gd name="T7" fmla="*/ 2 h 2"/>
                <a:gd name="T8" fmla="*/ 38 w 38"/>
                <a:gd name="T9" fmla="*/ 1 h 2"/>
                <a:gd name="T10" fmla="*/ 34 w 38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4" y="2"/>
                  </a:lnTo>
                  <a:lnTo>
                    <a:pt x="38" y="1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0" name="Freeform 118"/>
            <p:cNvSpPr>
              <a:spLocks/>
            </p:cNvSpPr>
            <p:nvPr/>
          </p:nvSpPr>
          <p:spPr bwMode="invGray">
            <a:xfrm>
              <a:off x="874712" y="2827338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9" y="1"/>
                    <a:pt x="16" y="1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1" name="Freeform 119"/>
            <p:cNvSpPr>
              <a:spLocks/>
            </p:cNvSpPr>
            <p:nvPr/>
          </p:nvSpPr>
          <p:spPr bwMode="invGray">
            <a:xfrm>
              <a:off x="417512" y="2827338"/>
              <a:ext cx="457200" cy="31750"/>
            </a:xfrm>
            <a:custGeom>
              <a:avLst/>
              <a:gdLst>
                <a:gd name="T0" fmla="*/ 113 w 238"/>
                <a:gd name="T1" fmla="*/ 12 h 14"/>
                <a:gd name="T2" fmla="*/ 113 w 238"/>
                <a:gd name="T3" fmla="*/ 12 h 14"/>
                <a:gd name="T4" fmla="*/ 94 w 238"/>
                <a:gd name="T5" fmla="*/ 9 h 14"/>
                <a:gd name="T6" fmla="*/ 157 w 238"/>
                <a:gd name="T7" fmla="*/ 6 h 14"/>
                <a:gd name="T8" fmla="*/ 145 w 238"/>
                <a:gd name="T9" fmla="*/ 8 h 14"/>
                <a:gd name="T10" fmla="*/ 169 w 238"/>
                <a:gd name="T11" fmla="*/ 6 h 14"/>
                <a:gd name="T12" fmla="*/ 238 w 238"/>
                <a:gd name="T13" fmla="*/ 1 h 14"/>
                <a:gd name="T14" fmla="*/ 32 w 238"/>
                <a:gd name="T15" fmla="*/ 3 h 14"/>
                <a:gd name="T16" fmla="*/ 19 w 238"/>
                <a:gd name="T17" fmla="*/ 13 h 14"/>
                <a:gd name="T18" fmla="*/ 113 w 238"/>
                <a:gd name="T19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8" h="14">
                  <a:moveTo>
                    <a:pt x="113" y="12"/>
                  </a:moveTo>
                  <a:lnTo>
                    <a:pt x="113" y="12"/>
                  </a:lnTo>
                  <a:cubicBezTo>
                    <a:pt x="73" y="10"/>
                    <a:pt x="168" y="9"/>
                    <a:pt x="94" y="9"/>
                  </a:cubicBezTo>
                  <a:cubicBezTo>
                    <a:pt x="88" y="7"/>
                    <a:pt x="122" y="5"/>
                    <a:pt x="157" y="6"/>
                  </a:cubicBezTo>
                  <a:cubicBezTo>
                    <a:pt x="155" y="7"/>
                    <a:pt x="123" y="7"/>
                    <a:pt x="145" y="8"/>
                  </a:cubicBezTo>
                  <a:cubicBezTo>
                    <a:pt x="168" y="7"/>
                    <a:pt x="177" y="8"/>
                    <a:pt x="169" y="6"/>
                  </a:cubicBezTo>
                  <a:cubicBezTo>
                    <a:pt x="208" y="4"/>
                    <a:pt x="212" y="3"/>
                    <a:pt x="238" y="1"/>
                  </a:cubicBezTo>
                  <a:cubicBezTo>
                    <a:pt x="191" y="2"/>
                    <a:pt x="92" y="0"/>
                    <a:pt x="32" y="3"/>
                  </a:cubicBezTo>
                  <a:cubicBezTo>
                    <a:pt x="0" y="6"/>
                    <a:pt x="20" y="9"/>
                    <a:pt x="19" y="13"/>
                  </a:cubicBezTo>
                  <a:cubicBezTo>
                    <a:pt x="24" y="14"/>
                    <a:pt x="110" y="14"/>
                    <a:pt x="113" y="1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2" name="Freeform 120"/>
            <p:cNvSpPr>
              <a:spLocks/>
            </p:cNvSpPr>
            <p:nvPr/>
          </p:nvSpPr>
          <p:spPr bwMode="invGray">
            <a:xfrm>
              <a:off x="755650" y="2859087"/>
              <a:ext cx="68263" cy="4762"/>
            </a:xfrm>
            <a:custGeom>
              <a:avLst/>
              <a:gdLst>
                <a:gd name="T0" fmla="*/ 0 w 36"/>
                <a:gd name="T1" fmla="*/ 1 h 2"/>
                <a:gd name="T2" fmla="*/ 0 w 36"/>
                <a:gd name="T3" fmla="*/ 1 h 2"/>
                <a:gd name="T4" fmla="*/ 36 w 36"/>
                <a:gd name="T5" fmla="*/ 1 h 2"/>
                <a:gd name="T6" fmla="*/ 0 w 36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">
                  <a:moveTo>
                    <a:pt x="0" y="1"/>
                  </a:moveTo>
                  <a:lnTo>
                    <a:pt x="0" y="1"/>
                  </a:lnTo>
                  <a:cubicBezTo>
                    <a:pt x="19" y="2"/>
                    <a:pt x="24" y="1"/>
                    <a:pt x="36" y="1"/>
                  </a:cubicBezTo>
                  <a:cubicBezTo>
                    <a:pt x="33" y="0"/>
                    <a:pt x="15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3" name="Freeform 121"/>
            <p:cNvSpPr>
              <a:spLocks/>
            </p:cNvSpPr>
            <p:nvPr/>
          </p:nvSpPr>
          <p:spPr bwMode="invGray">
            <a:xfrm>
              <a:off x="-133350" y="2798763"/>
              <a:ext cx="111125" cy="4762"/>
            </a:xfrm>
            <a:custGeom>
              <a:avLst/>
              <a:gdLst>
                <a:gd name="T0" fmla="*/ 37 w 58"/>
                <a:gd name="T1" fmla="*/ 0 h 2"/>
                <a:gd name="T2" fmla="*/ 37 w 58"/>
                <a:gd name="T3" fmla="*/ 0 h 2"/>
                <a:gd name="T4" fmla="*/ 7 w 58"/>
                <a:gd name="T5" fmla="*/ 2 h 2"/>
                <a:gd name="T6" fmla="*/ 58 w 58"/>
                <a:gd name="T7" fmla="*/ 2 h 2"/>
                <a:gd name="T8" fmla="*/ 37 w 58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">
                  <a:moveTo>
                    <a:pt x="37" y="0"/>
                  </a:moveTo>
                  <a:lnTo>
                    <a:pt x="37" y="0"/>
                  </a:lnTo>
                  <a:cubicBezTo>
                    <a:pt x="34" y="1"/>
                    <a:pt x="0" y="1"/>
                    <a:pt x="7" y="2"/>
                  </a:cubicBezTo>
                  <a:lnTo>
                    <a:pt x="58" y="2"/>
                  </a:lnTo>
                  <a:cubicBezTo>
                    <a:pt x="46" y="2"/>
                    <a:pt x="42" y="1"/>
                    <a:pt x="3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4" name="Freeform 122"/>
            <p:cNvSpPr>
              <a:spLocks/>
            </p:cNvSpPr>
            <p:nvPr/>
          </p:nvSpPr>
          <p:spPr bwMode="invGray">
            <a:xfrm>
              <a:off x="-22225" y="2800350"/>
              <a:ext cx="44450" cy="3175"/>
            </a:xfrm>
            <a:custGeom>
              <a:avLst/>
              <a:gdLst>
                <a:gd name="T0" fmla="*/ 23 w 23"/>
                <a:gd name="T1" fmla="*/ 0 h 1"/>
                <a:gd name="T2" fmla="*/ 23 w 23"/>
                <a:gd name="T3" fmla="*/ 0 h 1"/>
                <a:gd name="T4" fmla="*/ 0 w 23"/>
                <a:gd name="T5" fmla="*/ 1 h 1"/>
                <a:gd name="T6" fmla="*/ 23 w 2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1">
                  <a:moveTo>
                    <a:pt x="23" y="0"/>
                  </a:moveTo>
                  <a:lnTo>
                    <a:pt x="23" y="0"/>
                  </a:lnTo>
                  <a:lnTo>
                    <a:pt x="0" y="1"/>
                  </a:lnTo>
                  <a:cubicBezTo>
                    <a:pt x="6" y="1"/>
                    <a:pt x="13" y="1"/>
                    <a:pt x="2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5" name="Freeform 123"/>
            <p:cNvSpPr>
              <a:spLocks/>
            </p:cNvSpPr>
            <p:nvPr/>
          </p:nvSpPr>
          <p:spPr bwMode="invGray">
            <a:xfrm>
              <a:off x="-66675" y="2798763"/>
              <a:ext cx="6350" cy="0"/>
            </a:xfrm>
            <a:custGeom>
              <a:avLst/>
              <a:gdLst>
                <a:gd name="T0" fmla="*/ 0 w 3"/>
                <a:gd name="T1" fmla="*/ 0 w 3"/>
                <a:gd name="T2" fmla="*/ 2 w 3"/>
                <a:gd name="T3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cubicBezTo>
                    <a:pt x="3" y="0"/>
                    <a:pt x="3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6" name="Freeform 124"/>
            <p:cNvSpPr>
              <a:spLocks/>
            </p:cNvSpPr>
            <p:nvPr/>
          </p:nvSpPr>
          <p:spPr bwMode="invGray">
            <a:xfrm>
              <a:off x="-1566863" y="2730500"/>
              <a:ext cx="65088" cy="3175"/>
            </a:xfrm>
            <a:custGeom>
              <a:avLst/>
              <a:gdLst>
                <a:gd name="T0" fmla="*/ 33 w 34"/>
                <a:gd name="T1" fmla="*/ 1 h 1"/>
                <a:gd name="T2" fmla="*/ 33 w 34"/>
                <a:gd name="T3" fmla="*/ 1 h 1"/>
                <a:gd name="T4" fmla="*/ 0 w 34"/>
                <a:gd name="T5" fmla="*/ 1 h 1"/>
                <a:gd name="T6" fmla="*/ 33 w 3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">
                  <a:moveTo>
                    <a:pt x="33" y="1"/>
                  </a:moveTo>
                  <a:lnTo>
                    <a:pt x="33" y="1"/>
                  </a:lnTo>
                  <a:cubicBezTo>
                    <a:pt x="34" y="0"/>
                    <a:pt x="12" y="1"/>
                    <a:pt x="0" y="1"/>
                  </a:cubicBezTo>
                  <a:cubicBezTo>
                    <a:pt x="9" y="1"/>
                    <a:pt x="22" y="1"/>
                    <a:pt x="3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7" name="Freeform 125"/>
            <p:cNvSpPr>
              <a:spLocks/>
            </p:cNvSpPr>
            <p:nvPr/>
          </p:nvSpPr>
          <p:spPr bwMode="invGray">
            <a:xfrm>
              <a:off x="-3175000" y="2740025"/>
              <a:ext cx="38100" cy="0"/>
            </a:xfrm>
            <a:custGeom>
              <a:avLst/>
              <a:gdLst>
                <a:gd name="T0" fmla="*/ 20 w 20"/>
                <a:gd name="T1" fmla="*/ 20 w 20"/>
                <a:gd name="T2" fmla="*/ 0 w 20"/>
                <a:gd name="T3" fmla="*/ 2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20" y="0"/>
                  </a:moveTo>
                  <a:lnTo>
                    <a:pt x="20" y="0"/>
                  </a:lnTo>
                  <a:lnTo>
                    <a:pt x="0" y="0"/>
                  </a:lnTo>
                  <a:cubicBezTo>
                    <a:pt x="7" y="0"/>
                    <a:pt x="11" y="0"/>
                    <a:pt x="2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8" name="Freeform 126"/>
            <p:cNvSpPr>
              <a:spLocks/>
            </p:cNvSpPr>
            <p:nvPr/>
          </p:nvSpPr>
          <p:spPr bwMode="invGray">
            <a:xfrm>
              <a:off x="-3735388" y="2803525"/>
              <a:ext cx="6350" cy="1587"/>
            </a:xfrm>
            <a:custGeom>
              <a:avLst/>
              <a:gdLst>
                <a:gd name="T0" fmla="*/ 4 w 4"/>
                <a:gd name="T1" fmla="*/ 0 h 1"/>
                <a:gd name="T2" fmla="*/ 4 w 4"/>
                <a:gd name="T3" fmla="*/ 0 h 1"/>
                <a:gd name="T4" fmla="*/ 0 w 4"/>
                <a:gd name="T5" fmla="*/ 1 h 1"/>
                <a:gd name="T6" fmla="*/ 4 w 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">
                  <a:moveTo>
                    <a:pt x="4" y="0"/>
                  </a:moveTo>
                  <a:lnTo>
                    <a:pt x="4" y="0"/>
                  </a:lnTo>
                  <a:cubicBezTo>
                    <a:pt x="3" y="0"/>
                    <a:pt x="2" y="1"/>
                    <a:pt x="0" y="1"/>
                  </a:cubicBezTo>
                  <a:cubicBezTo>
                    <a:pt x="2" y="1"/>
                    <a:pt x="3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9" name="Freeform 127"/>
            <p:cNvSpPr>
              <a:spLocks/>
            </p:cNvSpPr>
            <p:nvPr/>
          </p:nvSpPr>
          <p:spPr bwMode="invGray">
            <a:xfrm>
              <a:off x="-3924300" y="2803525"/>
              <a:ext cx="188913" cy="3175"/>
            </a:xfrm>
            <a:custGeom>
              <a:avLst/>
              <a:gdLst>
                <a:gd name="T0" fmla="*/ 98 w 98"/>
                <a:gd name="T1" fmla="*/ 1 h 2"/>
                <a:gd name="T2" fmla="*/ 98 w 98"/>
                <a:gd name="T3" fmla="*/ 1 h 2"/>
                <a:gd name="T4" fmla="*/ 26 w 98"/>
                <a:gd name="T5" fmla="*/ 1 h 2"/>
                <a:gd name="T6" fmla="*/ 28 w 98"/>
                <a:gd name="T7" fmla="*/ 1 h 2"/>
                <a:gd name="T8" fmla="*/ 0 w 98"/>
                <a:gd name="T9" fmla="*/ 2 h 2"/>
                <a:gd name="T10" fmla="*/ 98 w 98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" h="2">
                  <a:moveTo>
                    <a:pt x="98" y="1"/>
                  </a:moveTo>
                  <a:lnTo>
                    <a:pt x="98" y="1"/>
                  </a:lnTo>
                  <a:cubicBezTo>
                    <a:pt x="84" y="2"/>
                    <a:pt x="42" y="0"/>
                    <a:pt x="26" y="1"/>
                  </a:cubicBezTo>
                  <a:lnTo>
                    <a:pt x="28" y="1"/>
                  </a:lnTo>
                  <a:lnTo>
                    <a:pt x="0" y="2"/>
                  </a:lnTo>
                  <a:cubicBezTo>
                    <a:pt x="27" y="2"/>
                    <a:pt x="82" y="2"/>
                    <a:pt x="9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</p:grp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2810" y="5105400"/>
            <a:ext cx="9146381" cy="10668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9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9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9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9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9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9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9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877742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811" y="274638"/>
            <a:ext cx="9146380" cy="102076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67" name="line" descr="Line graphic"/>
          <p:cNvGrpSpPr/>
          <p:nvPr/>
        </p:nvGrpSpPr>
        <p:grpSpPr bwMode="invGray">
          <a:xfrm>
            <a:off x="1522811" y="1514475"/>
            <a:ext cx="10572328" cy="64008"/>
            <a:chOff x="1522413" y="1514475"/>
            <a:chExt cx="10569575" cy="64008"/>
          </a:xfrm>
        </p:grpSpPr>
        <p:sp>
          <p:nvSpPr>
            <p:cNvPr id="168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9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0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1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2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3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4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5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6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7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8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9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0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1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2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3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4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5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6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7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8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9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0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1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2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3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4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5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6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7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8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9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0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1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2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3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4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5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6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7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8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9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0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1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2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3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4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5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6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7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8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9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0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1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2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3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4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5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6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7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8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9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0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1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2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3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4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5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6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7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8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9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40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41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411590">
              <a:defRPr/>
            </a:lvl2pPr>
            <a:lvl3pPr marL="583085">
              <a:defRPr/>
            </a:lvl3pPr>
            <a:lvl4pPr marL="754581">
              <a:defRPr/>
            </a:lvl4pPr>
            <a:lvl5pPr marL="926077">
              <a:defRPr/>
            </a:lvl5pPr>
            <a:lvl6pPr marL="1097573">
              <a:defRPr baseline="0"/>
            </a:lvl6pPr>
            <a:lvl7pPr marL="1269068">
              <a:defRPr baseline="0"/>
            </a:lvl7pPr>
            <a:lvl8pPr marL="1440564">
              <a:defRPr baseline="0"/>
            </a:lvl8pPr>
            <a:lvl9pPr marL="1612060">
              <a:defRPr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10/6/2022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54126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810" y="1905000"/>
            <a:ext cx="9146381" cy="2667000"/>
          </a:xfrm>
        </p:spPr>
        <p:txBody>
          <a:bodyPr anchor="b">
            <a:noAutofit/>
          </a:bodyPr>
          <a:lstStyle>
            <a:lvl1pPr algn="l">
              <a:defRPr sz="3301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255" name="line" descr="Line graphic"/>
          <p:cNvGrpSpPr/>
          <p:nvPr/>
        </p:nvGrpSpPr>
        <p:grpSpPr bwMode="invGray">
          <a:xfrm>
            <a:off x="1585309" y="4724400"/>
            <a:ext cx="8634184" cy="64008"/>
            <a:chOff x="-4110038" y="2703513"/>
            <a:chExt cx="17394239" cy="160336"/>
          </a:xfrm>
          <a:solidFill>
            <a:schemeClr val="accent1"/>
          </a:solidFill>
        </p:grpSpPr>
        <p:sp>
          <p:nvSpPr>
            <p:cNvPr id="256" name="Freeform 5"/>
            <p:cNvSpPr>
              <a:spLocks/>
            </p:cNvSpPr>
            <p:nvPr/>
          </p:nvSpPr>
          <p:spPr bwMode="invGray">
            <a:xfrm>
              <a:off x="12815888" y="2768600"/>
              <a:ext cx="468313" cy="19050"/>
            </a:xfrm>
            <a:custGeom>
              <a:avLst/>
              <a:gdLst>
                <a:gd name="T0" fmla="*/ 21 w 244"/>
                <a:gd name="T1" fmla="*/ 5 h 8"/>
                <a:gd name="T2" fmla="*/ 21 w 244"/>
                <a:gd name="T3" fmla="*/ 5 h 8"/>
                <a:gd name="T4" fmla="*/ 52 w 244"/>
                <a:gd name="T5" fmla="*/ 7 h 8"/>
                <a:gd name="T6" fmla="*/ 100 w 244"/>
                <a:gd name="T7" fmla="*/ 5 h 8"/>
                <a:gd name="T8" fmla="*/ 125 w 244"/>
                <a:gd name="T9" fmla="*/ 7 h 8"/>
                <a:gd name="T10" fmla="*/ 202 w 244"/>
                <a:gd name="T11" fmla="*/ 6 h 8"/>
                <a:gd name="T12" fmla="*/ 156 w 244"/>
                <a:gd name="T13" fmla="*/ 5 h 8"/>
                <a:gd name="T14" fmla="*/ 244 w 244"/>
                <a:gd name="T15" fmla="*/ 3 h 8"/>
                <a:gd name="T16" fmla="*/ 161 w 244"/>
                <a:gd name="T17" fmla="*/ 3 h 8"/>
                <a:gd name="T18" fmla="*/ 165 w 244"/>
                <a:gd name="T19" fmla="*/ 2 h 8"/>
                <a:gd name="T20" fmla="*/ 96 w 244"/>
                <a:gd name="T21" fmla="*/ 2 h 8"/>
                <a:gd name="T22" fmla="*/ 111 w 244"/>
                <a:gd name="T23" fmla="*/ 1 h 8"/>
                <a:gd name="T24" fmla="*/ 0 w 244"/>
                <a:gd name="T25" fmla="*/ 5 h 8"/>
                <a:gd name="T26" fmla="*/ 21 w 244"/>
                <a:gd name="T2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4" h="8">
                  <a:moveTo>
                    <a:pt x="21" y="5"/>
                  </a:moveTo>
                  <a:lnTo>
                    <a:pt x="21" y="5"/>
                  </a:lnTo>
                  <a:cubicBezTo>
                    <a:pt x="42" y="5"/>
                    <a:pt x="59" y="7"/>
                    <a:pt x="52" y="7"/>
                  </a:cubicBezTo>
                  <a:cubicBezTo>
                    <a:pt x="94" y="6"/>
                    <a:pt x="94" y="8"/>
                    <a:pt x="100" y="5"/>
                  </a:cubicBezTo>
                  <a:cubicBezTo>
                    <a:pt x="127" y="4"/>
                    <a:pt x="155" y="6"/>
                    <a:pt x="125" y="7"/>
                  </a:cubicBezTo>
                  <a:lnTo>
                    <a:pt x="202" y="6"/>
                  </a:lnTo>
                  <a:lnTo>
                    <a:pt x="156" y="5"/>
                  </a:lnTo>
                  <a:cubicBezTo>
                    <a:pt x="168" y="2"/>
                    <a:pt x="230" y="6"/>
                    <a:pt x="244" y="3"/>
                  </a:cubicBezTo>
                  <a:lnTo>
                    <a:pt x="161" y="3"/>
                  </a:lnTo>
                  <a:lnTo>
                    <a:pt x="165" y="2"/>
                  </a:lnTo>
                  <a:cubicBezTo>
                    <a:pt x="146" y="3"/>
                    <a:pt x="109" y="2"/>
                    <a:pt x="96" y="2"/>
                  </a:cubicBezTo>
                  <a:cubicBezTo>
                    <a:pt x="98" y="1"/>
                    <a:pt x="97" y="1"/>
                    <a:pt x="111" y="1"/>
                  </a:cubicBezTo>
                  <a:cubicBezTo>
                    <a:pt x="10" y="0"/>
                    <a:pt x="84" y="5"/>
                    <a:pt x="0" y="5"/>
                  </a:cubicBezTo>
                  <a:cubicBezTo>
                    <a:pt x="5" y="5"/>
                    <a:pt x="12" y="5"/>
                    <a:pt x="21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57" name="Freeform 6"/>
            <p:cNvSpPr>
              <a:spLocks/>
            </p:cNvSpPr>
            <p:nvPr/>
          </p:nvSpPr>
          <p:spPr bwMode="invGray">
            <a:xfrm>
              <a:off x="12380913" y="2755900"/>
              <a:ext cx="461963" cy="26987"/>
            </a:xfrm>
            <a:custGeom>
              <a:avLst/>
              <a:gdLst>
                <a:gd name="T0" fmla="*/ 162 w 241"/>
                <a:gd name="T1" fmla="*/ 4 h 12"/>
                <a:gd name="T2" fmla="*/ 162 w 241"/>
                <a:gd name="T3" fmla="*/ 4 h 12"/>
                <a:gd name="T4" fmla="*/ 127 w 241"/>
                <a:gd name="T5" fmla="*/ 7 h 12"/>
                <a:gd name="T6" fmla="*/ 68 w 241"/>
                <a:gd name="T7" fmla="*/ 6 h 12"/>
                <a:gd name="T8" fmla="*/ 53 w 241"/>
                <a:gd name="T9" fmla="*/ 9 h 12"/>
                <a:gd name="T10" fmla="*/ 79 w 241"/>
                <a:gd name="T11" fmla="*/ 9 h 12"/>
                <a:gd name="T12" fmla="*/ 18 w 241"/>
                <a:gd name="T13" fmla="*/ 11 h 12"/>
                <a:gd name="T14" fmla="*/ 101 w 241"/>
                <a:gd name="T15" fmla="*/ 10 h 12"/>
                <a:gd name="T16" fmla="*/ 195 w 241"/>
                <a:gd name="T17" fmla="*/ 12 h 12"/>
                <a:gd name="T18" fmla="*/ 226 w 241"/>
                <a:gd name="T19" fmla="*/ 11 h 12"/>
                <a:gd name="T20" fmla="*/ 215 w 241"/>
                <a:gd name="T21" fmla="*/ 11 h 12"/>
                <a:gd name="T22" fmla="*/ 213 w 241"/>
                <a:gd name="T23" fmla="*/ 7 h 12"/>
                <a:gd name="T24" fmla="*/ 172 w 241"/>
                <a:gd name="T25" fmla="*/ 7 h 12"/>
                <a:gd name="T26" fmla="*/ 241 w 241"/>
                <a:gd name="T27" fmla="*/ 4 h 12"/>
                <a:gd name="T28" fmla="*/ 123 w 241"/>
                <a:gd name="T29" fmla="*/ 0 h 12"/>
                <a:gd name="T30" fmla="*/ 162 w 241"/>
                <a:gd name="T31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1" h="12">
                  <a:moveTo>
                    <a:pt x="162" y="4"/>
                  </a:moveTo>
                  <a:lnTo>
                    <a:pt x="162" y="4"/>
                  </a:lnTo>
                  <a:lnTo>
                    <a:pt x="127" y="7"/>
                  </a:lnTo>
                  <a:lnTo>
                    <a:pt x="68" y="6"/>
                  </a:lnTo>
                  <a:cubicBezTo>
                    <a:pt x="67" y="7"/>
                    <a:pt x="24" y="8"/>
                    <a:pt x="53" y="9"/>
                  </a:cubicBezTo>
                  <a:cubicBezTo>
                    <a:pt x="59" y="9"/>
                    <a:pt x="70" y="8"/>
                    <a:pt x="79" y="9"/>
                  </a:cubicBezTo>
                  <a:cubicBezTo>
                    <a:pt x="73" y="11"/>
                    <a:pt x="0" y="9"/>
                    <a:pt x="18" y="11"/>
                  </a:cubicBezTo>
                  <a:cubicBezTo>
                    <a:pt x="65" y="11"/>
                    <a:pt x="72" y="12"/>
                    <a:pt x="101" y="10"/>
                  </a:cubicBezTo>
                  <a:cubicBezTo>
                    <a:pt x="144" y="11"/>
                    <a:pt x="175" y="11"/>
                    <a:pt x="195" y="12"/>
                  </a:cubicBezTo>
                  <a:cubicBezTo>
                    <a:pt x="208" y="12"/>
                    <a:pt x="209" y="11"/>
                    <a:pt x="226" y="11"/>
                  </a:cubicBezTo>
                  <a:lnTo>
                    <a:pt x="215" y="11"/>
                  </a:lnTo>
                  <a:lnTo>
                    <a:pt x="213" y="7"/>
                  </a:lnTo>
                  <a:cubicBezTo>
                    <a:pt x="199" y="8"/>
                    <a:pt x="187" y="7"/>
                    <a:pt x="172" y="7"/>
                  </a:cubicBezTo>
                  <a:lnTo>
                    <a:pt x="241" y="4"/>
                  </a:lnTo>
                  <a:cubicBezTo>
                    <a:pt x="219" y="1"/>
                    <a:pt x="151" y="2"/>
                    <a:pt x="123" y="0"/>
                  </a:cubicBezTo>
                  <a:cubicBezTo>
                    <a:pt x="157" y="4"/>
                    <a:pt x="96" y="2"/>
                    <a:pt x="162" y="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58" name="Freeform 7"/>
            <p:cNvSpPr>
              <a:spLocks/>
            </p:cNvSpPr>
            <p:nvPr/>
          </p:nvSpPr>
          <p:spPr bwMode="invGray">
            <a:xfrm>
              <a:off x="12814300" y="2779713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59" name="Freeform 8"/>
            <p:cNvSpPr>
              <a:spLocks/>
            </p:cNvSpPr>
            <p:nvPr/>
          </p:nvSpPr>
          <p:spPr bwMode="invGray">
            <a:xfrm>
              <a:off x="2738437" y="2795588"/>
              <a:ext cx="425450" cy="15875"/>
            </a:xfrm>
            <a:custGeom>
              <a:avLst/>
              <a:gdLst>
                <a:gd name="T0" fmla="*/ 77 w 222"/>
                <a:gd name="T1" fmla="*/ 5 h 7"/>
                <a:gd name="T2" fmla="*/ 77 w 222"/>
                <a:gd name="T3" fmla="*/ 5 h 7"/>
                <a:gd name="T4" fmla="*/ 56 w 222"/>
                <a:gd name="T5" fmla="*/ 6 h 7"/>
                <a:gd name="T6" fmla="*/ 222 w 222"/>
                <a:gd name="T7" fmla="*/ 5 h 7"/>
                <a:gd name="T8" fmla="*/ 200 w 222"/>
                <a:gd name="T9" fmla="*/ 3 h 7"/>
                <a:gd name="T10" fmla="*/ 137 w 222"/>
                <a:gd name="T11" fmla="*/ 4 h 7"/>
                <a:gd name="T12" fmla="*/ 149 w 222"/>
                <a:gd name="T13" fmla="*/ 3 h 7"/>
                <a:gd name="T14" fmla="*/ 109 w 222"/>
                <a:gd name="T15" fmla="*/ 0 h 7"/>
                <a:gd name="T16" fmla="*/ 106 w 222"/>
                <a:gd name="T17" fmla="*/ 0 h 7"/>
                <a:gd name="T18" fmla="*/ 0 w 222"/>
                <a:gd name="T19" fmla="*/ 7 h 7"/>
                <a:gd name="T20" fmla="*/ 77 w 222"/>
                <a:gd name="T21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2" h="7">
                  <a:moveTo>
                    <a:pt x="77" y="5"/>
                  </a:moveTo>
                  <a:lnTo>
                    <a:pt x="77" y="5"/>
                  </a:lnTo>
                  <a:cubicBezTo>
                    <a:pt x="62" y="5"/>
                    <a:pt x="58" y="5"/>
                    <a:pt x="56" y="6"/>
                  </a:cubicBezTo>
                  <a:lnTo>
                    <a:pt x="222" y="5"/>
                  </a:lnTo>
                  <a:cubicBezTo>
                    <a:pt x="216" y="5"/>
                    <a:pt x="169" y="4"/>
                    <a:pt x="200" y="3"/>
                  </a:cubicBezTo>
                  <a:cubicBezTo>
                    <a:pt x="186" y="2"/>
                    <a:pt x="143" y="3"/>
                    <a:pt x="137" y="4"/>
                  </a:cubicBezTo>
                  <a:lnTo>
                    <a:pt x="149" y="3"/>
                  </a:lnTo>
                  <a:cubicBezTo>
                    <a:pt x="110" y="5"/>
                    <a:pt x="84" y="1"/>
                    <a:pt x="109" y="0"/>
                  </a:cubicBezTo>
                  <a:lnTo>
                    <a:pt x="106" y="0"/>
                  </a:lnTo>
                  <a:lnTo>
                    <a:pt x="0" y="7"/>
                  </a:lnTo>
                  <a:cubicBezTo>
                    <a:pt x="39" y="7"/>
                    <a:pt x="30" y="5"/>
                    <a:pt x="77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0" name="Freeform 9"/>
            <p:cNvSpPr>
              <a:spLocks/>
            </p:cNvSpPr>
            <p:nvPr/>
          </p:nvSpPr>
          <p:spPr bwMode="invGray">
            <a:xfrm>
              <a:off x="-3646488" y="2800350"/>
              <a:ext cx="46038" cy="3175"/>
            </a:xfrm>
            <a:custGeom>
              <a:avLst/>
              <a:gdLst>
                <a:gd name="T0" fmla="*/ 0 w 24"/>
                <a:gd name="T1" fmla="*/ 1 h 1"/>
                <a:gd name="T2" fmla="*/ 0 w 24"/>
                <a:gd name="T3" fmla="*/ 1 h 1"/>
                <a:gd name="T4" fmla="*/ 21 w 24"/>
                <a:gd name="T5" fmla="*/ 0 h 1"/>
                <a:gd name="T6" fmla="*/ 0 w 2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">
                  <a:moveTo>
                    <a:pt x="0" y="1"/>
                  </a:moveTo>
                  <a:lnTo>
                    <a:pt x="0" y="1"/>
                  </a:lnTo>
                  <a:cubicBezTo>
                    <a:pt x="21" y="0"/>
                    <a:pt x="24" y="0"/>
                    <a:pt x="2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1" name="Freeform 10"/>
            <p:cNvSpPr>
              <a:spLocks/>
            </p:cNvSpPr>
            <p:nvPr/>
          </p:nvSpPr>
          <p:spPr bwMode="invGray">
            <a:xfrm>
              <a:off x="2627312" y="2816225"/>
              <a:ext cx="63500" cy="4762"/>
            </a:xfrm>
            <a:custGeom>
              <a:avLst/>
              <a:gdLst>
                <a:gd name="T0" fmla="*/ 33 w 33"/>
                <a:gd name="T1" fmla="*/ 0 h 2"/>
                <a:gd name="T2" fmla="*/ 33 w 33"/>
                <a:gd name="T3" fmla="*/ 0 h 2"/>
                <a:gd name="T4" fmla="*/ 0 w 33"/>
                <a:gd name="T5" fmla="*/ 2 h 2"/>
                <a:gd name="T6" fmla="*/ 33 w 3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2">
                  <a:moveTo>
                    <a:pt x="33" y="0"/>
                  </a:moveTo>
                  <a:lnTo>
                    <a:pt x="33" y="0"/>
                  </a:lnTo>
                  <a:lnTo>
                    <a:pt x="0" y="2"/>
                  </a:lnTo>
                  <a:cubicBezTo>
                    <a:pt x="14" y="1"/>
                    <a:pt x="25" y="1"/>
                    <a:pt x="3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2" name="Freeform 11"/>
            <p:cNvSpPr>
              <a:spLocks/>
            </p:cNvSpPr>
            <p:nvPr/>
          </p:nvSpPr>
          <p:spPr bwMode="invGray">
            <a:xfrm>
              <a:off x="3103562" y="2741613"/>
              <a:ext cx="28575" cy="3175"/>
            </a:xfrm>
            <a:custGeom>
              <a:avLst/>
              <a:gdLst>
                <a:gd name="T0" fmla="*/ 15 w 15"/>
                <a:gd name="T1" fmla="*/ 0 h 1"/>
                <a:gd name="T2" fmla="*/ 15 w 15"/>
                <a:gd name="T3" fmla="*/ 0 h 1"/>
                <a:gd name="T4" fmla="*/ 15 w 15"/>
                <a:gd name="T5" fmla="*/ 0 h 1"/>
                <a:gd name="T6" fmla="*/ 0 w 15"/>
                <a:gd name="T7" fmla="*/ 1 h 1"/>
                <a:gd name="T8" fmla="*/ 0 w 15"/>
                <a:gd name="T9" fmla="*/ 1 h 1"/>
                <a:gd name="T10" fmla="*/ 15 w 15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">
                  <a:moveTo>
                    <a:pt x="15" y="0"/>
                  </a:moveTo>
                  <a:lnTo>
                    <a:pt x="15" y="0"/>
                  </a:lnTo>
                  <a:cubicBezTo>
                    <a:pt x="15" y="0"/>
                    <a:pt x="15" y="0"/>
                    <a:pt x="15" y="0"/>
                  </a:cubicBezTo>
                  <a:lnTo>
                    <a:pt x="0" y="1"/>
                  </a:lnTo>
                  <a:lnTo>
                    <a:pt x="0" y="1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3" name="Freeform 12"/>
            <p:cNvSpPr>
              <a:spLocks/>
            </p:cNvSpPr>
            <p:nvPr/>
          </p:nvSpPr>
          <p:spPr bwMode="invGray">
            <a:xfrm>
              <a:off x="1227137" y="2836863"/>
              <a:ext cx="20638" cy="0"/>
            </a:xfrm>
            <a:custGeom>
              <a:avLst/>
              <a:gdLst>
                <a:gd name="T0" fmla="*/ 11 w 11"/>
                <a:gd name="T1" fmla="*/ 11 w 11"/>
                <a:gd name="T2" fmla="*/ 0 w 11"/>
                <a:gd name="T3" fmla="*/ 11 w 1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1">
                  <a:moveTo>
                    <a:pt x="11" y="0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4" name="Freeform 13"/>
            <p:cNvSpPr>
              <a:spLocks/>
            </p:cNvSpPr>
            <p:nvPr/>
          </p:nvSpPr>
          <p:spPr bwMode="invGray">
            <a:xfrm>
              <a:off x="3660775" y="2713038"/>
              <a:ext cx="331788" cy="20637"/>
            </a:xfrm>
            <a:custGeom>
              <a:avLst/>
              <a:gdLst>
                <a:gd name="T0" fmla="*/ 173 w 173"/>
                <a:gd name="T1" fmla="*/ 0 h 9"/>
                <a:gd name="T2" fmla="*/ 173 w 173"/>
                <a:gd name="T3" fmla="*/ 0 h 9"/>
                <a:gd name="T4" fmla="*/ 99 w 173"/>
                <a:gd name="T5" fmla="*/ 2 h 9"/>
                <a:gd name="T6" fmla="*/ 89 w 173"/>
                <a:gd name="T7" fmla="*/ 1 h 9"/>
                <a:gd name="T8" fmla="*/ 64 w 173"/>
                <a:gd name="T9" fmla="*/ 2 h 9"/>
                <a:gd name="T10" fmla="*/ 79 w 173"/>
                <a:gd name="T11" fmla="*/ 2 h 9"/>
                <a:gd name="T12" fmla="*/ 0 w 173"/>
                <a:gd name="T13" fmla="*/ 8 h 9"/>
                <a:gd name="T14" fmla="*/ 78 w 173"/>
                <a:gd name="T15" fmla="*/ 7 h 9"/>
                <a:gd name="T16" fmla="*/ 98 w 173"/>
                <a:gd name="T17" fmla="*/ 6 h 9"/>
                <a:gd name="T18" fmla="*/ 159 w 173"/>
                <a:gd name="T19" fmla="*/ 2 h 9"/>
                <a:gd name="T20" fmla="*/ 173 w 173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3" h="9">
                  <a:moveTo>
                    <a:pt x="173" y="0"/>
                  </a:moveTo>
                  <a:lnTo>
                    <a:pt x="173" y="0"/>
                  </a:lnTo>
                  <a:lnTo>
                    <a:pt x="99" y="2"/>
                  </a:lnTo>
                  <a:cubicBezTo>
                    <a:pt x="109" y="2"/>
                    <a:pt x="74" y="2"/>
                    <a:pt x="89" y="1"/>
                  </a:cubicBezTo>
                  <a:cubicBezTo>
                    <a:pt x="84" y="1"/>
                    <a:pt x="57" y="1"/>
                    <a:pt x="64" y="2"/>
                  </a:cubicBezTo>
                  <a:lnTo>
                    <a:pt x="79" y="2"/>
                  </a:lnTo>
                  <a:cubicBezTo>
                    <a:pt x="41" y="5"/>
                    <a:pt x="64" y="6"/>
                    <a:pt x="0" y="8"/>
                  </a:cubicBezTo>
                  <a:cubicBezTo>
                    <a:pt x="40" y="9"/>
                    <a:pt x="57" y="8"/>
                    <a:pt x="78" y="7"/>
                  </a:cubicBezTo>
                  <a:lnTo>
                    <a:pt x="98" y="6"/>
                  </a:lnTo>
                  <a:lnTo>
                    <a:pt x="159" y="2"/>
                  </a:lnTo>
                  <a:lnTo>
                    <a:pt x="17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5" name="Freeform 14"/>
            <p:cNvSpPr>
              <a:spLocks/>
            </p:cNvSpPr>
            <p:nvPr/>
          </p:nvSpPr>
          <p:spPr bwMode="invGray">
            <a:xfrm>
              <a:off x="-1674813" y="2768600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6" name="Freeform 15"/>
            <p:cNvSpPr>
              <a:spLocks/>
            </p:cNvSpPr>
            <p:nvPr/>
          </p:nvSpPr>
          <p:spPr bwMode="invGray">
            <a:xfrm>
              <a:off x="-1673225" y="2767013"/>
              <a:ext cx="36513" cy="1587"/>
            </a:xfrm>
            <a:custGeom>
              <a:avLst/>
              <a:gdLst>
                <a:gd name="T0" fmla="*/ 3 w 19"/>
                <a:gd name="T1" fmla="*/ 0 h 1"/>
                <a:gd name="T2" fmla="*/ 3 w 19"/>
                <a:gd name="T3" fmla="*/ 0 h 1"/>
                <a:gd name="T4" fmla="*/ 0 w 19"/>
                <a:gd name="T5" fmla="*/ 1 h 1"/>
                <a:gd name="T6" fmla="*/ 3 w 1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">
                  <a:moveTo>
                    <a:pt x="3" y="0"/>
                  </a:moveTo>
                  <a:lnTo>
                    <a:pt x="3" y="0"/>
                  </a:lnTo>
                  <a:lnTo>
                    <a:pt x="0" y="1"/>
                  </a:lnTo>
                  <a:cubicBezTo>
                    <a:pt x="4" y="0"/>
                    <a:pt x="19" y="0"/>
                    <a:pt x="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7" name="Freeform 16"/>
            <p:cNvSpPr>
              <a:spLocks/>
            </p:cNvSpPr>
            <p:nvPr/>
          </p:nvSpPr>
          <p:spPr bwMode="invGray">
            <a:xfrm>
              <a:off x="2690812" y="2811463"/>
              <a:ext cx="47625" cy="4762"/>
            </a:xfrm>
            <a:custGeom>
              <a:avLst/>
              <a:gdLst>
                <a:gd name="T0" fmla="*/ 13 w 25"/>
                <a:gd name="T1" fmla="*/ 0 h 2"/>
                <a:gd name="T2" fmla="*/ 13 w 25"/>
                <a:gd name="T3" fmla="*/ 0 h 2"/>
                <a:gd name="T4" fmla="*/ 0 w 25"/>
                <a:gd name="T5" fmla="*/ 2 h 2"/>
                <a:gd name="T6" fmla="*/ 25 w 25"/>
                <a:gd name="T7" fmla="*/ 0 h 2"/>
                <a:gd name="T8" fmla="*/ 13 w 25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">
                  <a:moveTo>
                    <a:pt x="13" y="0"/>
                  </a:moveTo>
                  <a:lnTo>
                    <a:pt x="13" y="0"/>
                  </a:lnTo>
                  <a:cubicBezTo>
                    <a:pt x="12" y="0"/>
                    <a:pt x="7" y="1"/>
                    <a:pt x="0" y="2"/>
                  </a:cubicBezTo>
                  <a:lnTo>
                    <a:pt x="25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8" name="Freeform 17"/>
            <p:cNvSpPr>
              <a:spLocks/>
            </p:cNvSpPr>
            <p:nvPr/>
          </p:nvSpPr>
          <p:spPr bwMode="invGray">
            <a:xfrm>
              <a:off x="2822575" y="2794000"/>
              <a:ext cx="163513" cy="4762"/>
            </a:xfrm>
            <a:custGeom>
              <a:avLst/>
              <a:gdLst>
                <a:gd name="T0" fmla="*/ 0 w 85"/>
                <a:gd name="T1" fmla="*/ 2 h 2"/>
                <a:gd name="T2" fmla="*/ 0 w 85"/>
                <a:gd name="T3" fmla="*/ 2 h 2"/>
                <a:gd name="T4" fmla="*/ 62 w 85"/>
                <a:gd name="T5" fmla="*/ 1 h 2"/>
                <a:gd name="T6" fmla="*/ 85 w 85"/>
                <a:gd name="T7" fmla="*/ 0 h 2"/>
                <a:gd name="T8" fmla="*/ 0 w 85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2">
                  <a:moveTo>
                    <a:pt x="0" y="2"/>
                  </a:moveTo>
                  <a:lnTo>
                    <a:pt x="0" y="2"/>
                  </a:lnTo>
                  <a:lnTo>
                    <a:pt x="62" y="1"/>
                  </a:lnTo>
                  <a:lnTo>
                    <a:pt x="85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9" name="Freeform 18"/>
            <p:cNvSpPr>
              <a:spLocks/>
            </p:cNvSpPr>
            <p:nvPr/>
          </p:nvSpPr>
          <p:spPr bwMode="invGray">
            <a:xfrm>
              <a:off x="715962" y="2809875"/>
              <a:ext cx="1911350" cy="50800"/>
            </a:xfrm>
            <a:custGeom>
              <a:avLst/>
              <a:gdLst>
                <a:gd name="T0" fmla="*/ 375 w 996"/>
                <a:gd name="T1" fmla="*/ 13 h 23"/>
                <a:gd name="T2" fmla="*/ 375 w 996"/>
                <a:gd name="T3" fmla="*/ 13 h 23"/>
                <a:gd name="T4" fmla="*/ 348 w 996"/>
                <a:gd name="T5" fmla="*/ 9 h 23"/>
                <a:gd name="T6" fmla="*/ 277 w 996"/>
                <a:gd name="T7" fmla="*/ 12 h 23"/>
                <a:gd name="T8" fmla="*/ 366 w 996"/>
                <a:gd name="T9" fmla="*/ 16 h 23"/>
                <a:gd name="T10" fmla="*/ 257 w 996"/>
                <a:gd name="T11" fmla="*/ 19 h 23"/>
                <a:gd name="T12" fmla="*/ 301 w 996"/>
                <a:gd name="T13" fmla="*/ 14 h 23"/>
                <a:gd name="T14" fmla="*/ 249 w 996"/>
                <a:gd name="T15" fmla="*/ 16 h 23"/>
                <a:gd name="T16" fmla="*/ 76 w 996"/>
                <a:gd name="T17" fmla="*/ 16 h 23"/>
                <a:gd name="T18" fmla="*/ 5 w 996"/>
                <a:gd name="T19" fmla="*/ 20 h 23"/>
                <a:gd name="T20" fmla="*/ 93 w 996"/>
                <a:gd name="T21" fmla="*/ 23 h 23"/>
                <a:gd name="T22" fmla="*/ 84 w 996"/>
                <a:gd name="T23" fmla="*/ 22 h 23"/>
                <a:gd name="T24" fmla="*/ 125 w 996"/>
                <a:gd name="T25" fmla="*/ 23 h 23"/>
                <a:gd name="T26" fmla="*/ 151 w 996"/>
                <a:gd name="T27" fmla="*/ 20 h 23"/>
                <a:gd name="T28" fmla="*/ 191 w 996"/>
                <a:gd name="T29" fmla="*/ 20 h 23"/>
                <a:gd name="T30" fmla="*/ 168 w 996"/>
                <a:gd name="T31" fmla="*/ 21 h 23"/>
                <a:gd name="T32" fmla="*/ 264 w 996"/>
                <a:gd name="T33" fmla="*/ 20 h 23"/>
                <a:gd name="T34" fmla="*/ 252 w 996"/>
                <a:gd name="T35" fmla="*/ 22 h 23"/>
                <a:gd name="T36" fmla="*/ 371 w 996"/>
                <a:gd name="T37" fmla="*/ 18 h 23"/>
                <a:gd name="T38" fmla="*/ 341 w 996"/>
                <a:gd name="T39" fmla="*/ 21 h 23"/>
                <a:gd name="T40" fmla="*/ 539 w 996"/>
                <a:gd name="T41" fmla="*/ 20 h 23"/>
                <a:gd name="T42" fmla="*/ 527 w 996"/>
                <a:gd name="T43" fmla="*/ 19 h 23"/>
                <a:gd name="T44" fmla="*/ 575 w 996"/>
                <a:gd name="T45" fmla="*/ 21 h 23"/>
                <a:gd name="T46" fmla="*/ 766 w 996"/>
                <a:gd name="T47" fmla="*/ 20 h 23"/>
                <a:gd name="T48" fmla="*/ 996 w 996"/>
                <a:gd name="T49" fmla="*/ 5 h 23"/>
                <a:gd name="T50" fmla="*/ 969 w 996"/>
                <a:gd name="T51" fmla="*/ 6 h 23"/>
                <a:gd name="T52" fmla="*/ 973 w 996"/>
                <a:gd name="T53" fmla="*/ 1 h 23"/>
                <a:gd name="T54" fmla="*/ 897 w 996"/>
                <a:gd name="T55" fmla="*/ 5 h 23"/>
                <a:gd name="T56" fmla="*/ 872 w 996"/>
                <a:gd name="T57" fmla="*/ 0 h 23"/>
                <a:gd name="T58" fmla="*/ 535 w 996"/>
                <a:gd name="T59" fmla="*/ 14 h 23"/>
                <a:gd name="T60" fmla="*/ 389 w 996"/>
                <a:gd name="T61" fmla="*/ 13 h 23"/>
                <a:gd name="T62" fmla="*/ 476 w 996"/>
                <a:gd name="T63" fmla="*/ 9 h 23"/>
                <a:gd name="T64" fmla="*/ 387 w 996"/>
                <a:gd name="T65" fmla="*/ 9 h 23"/>
                <a:gd name="T66" fmla="*/ 375 w 996"/>
                <a:gd name="T67" fmla="*/ 1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96" h="23">
                  <a:moveTo>
                    <a:pt x="375" y="13"/>
                  </a:moveTo>
                  <a:lnTo>
                    <a:pt x="375" y="13"/>
                  </a:lnTo>
                  <a:cubicBezTo>
                    <a:pt x="247" y="14"/>
                    <a:pt x="407" y="10"/>
                    <a:pt x="348" y="9"/>
                  </a:cubicBezTo>
                  <a:cubicBezTo>
                    <a:pt x="312" y="10"/>
                    <a:pt x="299" y="11"/>
                    <a:pt x="277" y="12"/>
                  </a:cubicBezTo>
                  <a:cubicBezTo>
                    <a:pt x="379" y="10"/>
                    <a:pt x="263" y="17"/>
                    <a:pt x="366" y="16"/>
                  </a:cubicBezTo>
                  <a:cubicBezTo>
                    <a:pt x="352" y="19"/>
                    <a:pt x="292" y="19"/>
                    <a:pt x="257" y="19"/>
                  </a:cubicBezTo>
                  <a:cubicBezTo>
                    <a:pt x="218" y="16"/>
                    <a:pt x="292" y="17"/>
                    <a:pt x="301" y="14"/>
                  </a:cubicBezTo>
                  <a:cubicBezTo>
                    <a:pt x="259" y="14"/>
                    <a:pt x="267" y="15"/>
                    <a:pt x="249" y="16"/>
                  </a:cubicBezTo>
                  <a:cubicBezTo>
                    <a:pt x="184" y="16"/>
                    <a:pt x="115" y="20"/>
                    <a:pt x="76" y="16"/>
                  </a:cubicBezTo>
                  <a:cubicBezTo>
                    <a:pt x="29" y="17"/>
                    <a:pt x="32" y="18"/>
                    <a:pt x="5" y="20"/>
                  </a:cubicBezTo>
                  <a:cubicBezTo>
                    <a:pt x="0" y="23"/>
                    <a:pt x="75" y="21"/>
                    <a:pt x="93" y="23"/>
                  </a:cubicBezTo>
                  <a:cubicBezTo>
                    <a:pt x="89" y="23"/>
                    <a:pt x="82" y="23"/>
                    <a:pt x="84" y="22"/>
                  </a:cubicBezTo>
                  <a:lnTo>
                    <a:pt x="125" y="23"/>
                  </a:lnTo>
                  <a:cubicBezTo>
                    <a:pt x="86" y="22"/>
                    <a:pt x="130" y="20"/>
                    <a:pt x="151" y="20"/>
                  </a:cubicBezTo>
                  <a:cubicBezTo>
                    <a:pt x="165" y="20"/>
                    <a:pt x="195" y="19"/>
                    <a:pt x="191" y="20"/>
                  </a:cubicBezTo>
                  <a:lnTo>
                    <a:pt x="168" y="21"/>
                  </a:lnTo>
                  <a:cubicBezTo>
                    <a:pt x="198" y="22"/>
                    <a:pt x="233" y="19"/>
                    <a:pt x="264" y="20"/>
                  </a:cubicBezTo>
                  <a:cubicBezTo>
                    <a:pt x="265" y="21"/>
                    <a:pt x="254" y="21"/>
                    <a:pt x="252" y="22"/>
                  </a:cubicBezTo>
                  <a:cubicBezTo>
                    <a:pt x="286" y="20"/>
                    <a:pt x="320" y="20"/>
                    <a:pt x="371" y="18"/>
                  </a:cubicBezTo>
                  <a:lnTo>
                    <a:pt x="341" y="21"/>
                  </a:lnTo>
                  <a:cubicBezTo>
                    <a:pt x="382" y="18"/>
                    <a:pt x="475" y="19"/>
                    <a:pt x="539" y="20"/>
                  </a:cubicBezTo>
                  <a:cubicBezTo>
                    <a:pt x="532" y="20"/>
                    <a:pt x="519" y="19"/>
                    <a:pt x="527" y="19"/>
                  </a:cubicBezTo>
                  <a:cubicBezTo>
                    <a:pt x="564" y="18"/>
                    <a:pt x="593" y="20"/>
                    <a:pt x="575" y="21"/>
                  </a:cubicBezTo>
                  <a:cubicBezTo>
                    <a:pt x="612" y="19"/>
                    <a:pt x="716" y="23"/>
                    <a:pt x="766" y="20"/>
                  </a:cubicBezTo>
                  <a:lnTo>
                    <a:pt x="996" y="5"/>
                  </a:lnTo>
                  <a:cubicBezTo>
                    <a:pt x="988" y="5"/>
                    <a:pt x="978" y="6"/>
                    <a:pt x="969" y="6"/>
                  </a:cubicBezTo>
                  <a:cubicBezTo>
                    <a:pt x="948" y="3"/>
                    <a:pt x="937" y="4"/>
                    <a:pt x="973" y="1"/>
                  </a:cubicBezTo>
                  <a:cubicBezTo>
                    <a:pt x="937" y="3"/>
                    <a:pt x="951" y="5"/>
                    <a:pt x="897" y="5"/>
                  </a:cubicBezTo>
                  <a:cubicBezTo>
                    <a:pt x="918" y="3"/>
                    <a:pt x="924" y="0"/>
                    <a:pt x="872" y="0"/>
                  </a:cubicBezTo>
                  <a:cubicBezTo>
                    <a:pt x="742" y="3"/>
                    <a:pt x="656" y="10"/>
                    <a:pt x="535" y="14"/>
                  </a:cubicBezTo>
                  <a:cubicBezTo>
                    <a:pt x="530" y="12"/>
                    <a:pt x="435" y="13"/>
                    <a:pt x="389" y="13"/>
                  </a:cubicBezTo>
                  <a:cubicBezTo>
                    <a:pt x="406" y="11"/>
                    <a:pt x="441" y="10"/>
                    <a:pt x="476" y="9"/>
                  </a:cubicBezTo>
                  <a:lnTo>
                    <a:pt x="387" y="9"/>
                  </a:lnTo>
                  <a:lnTo>
                    <a:pt x="375" y="1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0" name="Freeform 19"/>
            <p:cNvSpPr>
              <a:spLocks/>
            </p:cNvSpPr>
            <p:nvPr/>
          </p:nvSpPr>
          <p:spPr bwMode="invGray">
            <a:xfrm>
              <a:off x="1995487" y="2822575"/>
              <a:ext cx="20638" cy="0"/>
            </a:xfrm>
            <a:custGeom>
              <a:avLst/>
              <a:gdLst>
                <a:gd name="T0" fmla="*/ 10 w 10"/>
                <a:gd name="T1" fmla="*/ 10 w 10"/>
                <a:gd name="T2" fmla="*/ 0 w 10"/>
                <a:gd name="T3" fmla="*/ 10 w 1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0">
                  <a:moveTo>
                    <a:pt x="10" y="0"/>
                  </a:moveTo>
                  <a:lnTo>
                    <a:pt x="10" y="0"/>
                  </a:lnTo>
                  <a:lnTo>
                    <a:pt x="0" y="0"/>
                  </a:lnTo>
                  <a:cubicBezTo>
                    <a:pt x="1" y="0"/>
                    <a:pt x="4" y="0"/>
                    <a:pt x="1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1" name="Freeform 20"/>
            <p:cNvSpPr>
              <a:spLocks/>
            </p:cNvSpPr>
            <p:nvPr/>
          </p:nvSpPr>
          <p:spPr bwMode="invGray">
            <a:xfrm>
              <a:off x="1630362" y="2830513"/>
              <a:ext cx="22225" cy="0"/>
            </a:xfrm>
            <a:custGeom>
              <a:avLst/>
              <a:gdLst>
                <a:gd name="T0" fmla="*/ 11 w 12"/>
                <a:gd name="T1" fmla="*/ 11 w 12"/>
                <a:gd name="T2" fmla="*/ 12 w 12"/>
                <a:gd name="T3" fmla="*/ 0 w 12"/>
                <a:gd name="T4" fmla="*/ 11 w 1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2">
                  <a:moveTo>
                    <a:pt x="11" y="0"/>
                  </a:moveTo>
                  <a:lnTo>
                    <a:pt x="11" y="0"/>
                  </a:lnTo>
                  <a:cubicBezTo>
                    <a:pt x="12" y="0"/>
                    <a:pt x="11" y="0"/>
                    <a:pt x="12" y="0"/>
                  </a:cubicBez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2" name="Freeform 21"/>
            <p:cNvSpPr>
              <a:spLocks/>
            </p:cNvSpPr>
            <p:nvPr/>
          </p:nvSpPr>
          <p:spPr bwMode="invGray">
            <a:xfrm>
              <a:off x="2651125" y="2798763"/>
              <a:ext cx="46038" cy="1587"/>
            </a:xfrm>
            <a:custGeom>
              <a:avLst/>
              <a:gdLst>
                <a:gd name="T0" fmla="*/ 3 w 24"/>
                <a:gd name="T1" fmla="*/ 1 h 1"/>
                <a:gd name="T2" fmla="*/ 3 w 24"/>
                <a:gd name="T3" fmla="*/ 1 h 1"/>
                <a:gd name="T4" fmla="*/ 24 w 24"/>
                <a:gd name="T5" fmla="*/ 0 h 1"/>
                <a:gd name="T6" fmla="*/ 8 w 24"/>
                <a:gd name="T7" fmla="*/ 1 h 1"/>
                <a:gd name="T8" fmla="*/ 3 w 2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">
                  <a:moveTo>
                    <a:pt x="3" y="1"/>
                  </a:moveTo>
                  <a:lnTo>
                    <a:pt x="3" y="1"/>
                  </a:lnTo>
                  <a:lnTo>
                    <a:pt x="24" y="0"/>
                  </a:lnTo>
                  <a:lnTo>
                    <a:pt x="8" y="1"/>
                  </a:lnTo>
                  <a:cubicBezTo>
                    <a:pt x="2" y="1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3" name="Freeform 22"/>
            <p:cNvSpPr>
              <a:spLocks/>
            </p:cNvSpPr>
            <p:nvPr/>
          </p:nvSpPr>
          <p:spPr bwMode="invGray">
            <a:xfrm>
              <a:off x="2698750" y="2809875"/>
              <a:ext cx="19050" cy="1587"/>
            </a:xfrm>
            <a:custGeom>
              <a:avLst/>
              <a:gdLst>
                <a:gd name="T0" fmla="*/ 4 w 10"/>
                <a:gd name="T1" fmla="*/ 0 h 1"/>
                <a:gd name="T2" fmla="*/ 4 w 10"/>
                <a:gd name="T3" fmla="*/ 0 h 1"/>
                <a:gd name="T4" fmla="*/ 0 w 10"/>
                <a:gd name="T5" fmla="*/ 1 h 1"/>
                <a:gd name="T6" fmla="*/ 9 w 10"/>
                <a:gd name="T7" fmla="*/ 1 h 1"/>
                <a:gd name="T8" fmla="*/ 4 w 1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lnTo>
                    <a:pt x="9" y="1"/>
                  </a:lnTo>
                  <a:cubicBezTo>
                    <a:pt x="10" y="0"/>
                    <a:pt x="9" y="0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4" name="Freeform 23"/>
            <p:cNvSpPr>
              <a:spLocks/>
            </p:cNvSpPr>
            <p:nvPr/>
          </p:nvSpPr>
          <p:spPr bwMode="invGray">
            <a:xfrm>
              <a:off x="469900" y="2800350"/>
              <a:ext cx="23813" cy="3175"/>
            </a:xfrm>
            <a:custGeom>
              <a:avLst/>
              <a:gdLst>
                <a:gd name="T0" fmla="*/ 13 w 13"/>
                <a:gd name="T1" fmla="*/ 0 h 1"/>
                <a:gd name="T2" fmla="*/ 13 w 13"/>
                <a:gd name="T3" fmla="*/ 0 h 1"/>
                <a:gd name="T4" fmla="*/ 0 w 13"/>
                <a:gd name="T5" fmla="*/ 1 h 1"/>
                <a:gd name="T6" fmla="*/ 13 w 1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13" y="0"/>
                  </a:moveTo>
                  <a:lnTo>
                    <a:pt x="13" y="0"/>
                  </a:lnTo>
                  <a:lnTo>
                    <a:pt x="0" y="1"/>
                  </a:lnTo>
                  <a:cubicBezTo>
                    <a:pt x="8" y="1"/>
                    <a:pt x="11" y="1"/>
                    <a:pt x="1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5" name="Freeform 24"/>
            <p:cNvSpPr>
              <a:spLocks/>
            </p:cNvSpPr>
            <p:nvPr/>
          </p:nvSpPr>
          <p:spPr bwMode="invGray">
            <a:xfrm>
              <a:off x="998537" y="2811463"/>
              <a:ext cx="1076325" cy="20637"/>
            </a:xfrm>
            <a:custGeom>
              <a:avLst/>
              <a:gdLst>
                <a:gd name="T0" fmla="*/ 85 w 561"/>
                <a:gd name="T1" fmla="*/ 9 h 9"/>
                <a:gd name="T2" fmla="*/ 85 w 561"/>
                <a:gd name="T3" fmla="*/ 9 h 9"/>
                <a:gd name="T4" fmla="*/ 154 w 561"/>
                <a:gd name="T5" fmla="*/ 6 h 9"/>
                <a:gd name="T6" fmla="*/ 135 w 561"/>
                <a:gd name="T7" fmla="*/ 6 h 9"/>
                <a:gd name="T8" fmla="*/ 314 w 561"/>
                <a:gd name="T9" fmla="*/ 5 h 9"/>
                <a:gd name="T10" fmla="*/ 341 w 561"/>
                <a:gd name="T11" fmla="*/ 8 h 9"/>
                <a:gd name="T12" fmla="*/ 433 w 561"/>
                <a:gd name="T13" fmla="*/ 5 h 9"/>
                <a:gd name="T14" fmla="*/ 520 w 561"/>
                <a:gd name="T15" fmla="*/ 5 h 9"/>
                <a:gd name="T16" fmla="*/ 490 w 561"/>
                <a:gd name="T17" fmla="*/ 3 h 9"/>
                <a:gd name="T18" fmla="*/ 498 w 561"/>
                <a:gd name="T19" fmla="*/ 2 h 9"/>
                <a:gd name="T20" fmla="*/ 395 w 561"/>
                <a:gd name="T21" fmla="*/ 3 h 9"/>
                <a:gd name="T22" fmla="*/ 411 w 561"/>
                <a:gd name="T23" fmla="*/ 1 h 9"/>
                <a:gd name="T24" fmla="*/ 261 w 561"/>
                <a:gd name="T25" fmla="*/ 4 h 9"/>
                <a:gd name="T26" fmla="*/ 210 w 561"/>
                <a:gd name="T27" fmla="*/ 3 h 9"/>
                <a:gd name="T28" fmla="*/ 1 w 561"/>
                <a:gd name="T29" fmla="*/ 7 h 9"/>
                <a:gd name="T30" fmla="*/ 85 w 561"/>
                <a:gd name="T31" fmla="*/ 6 h 9"/>
                <a:gd name="T32" fmla="*/ 85 w 561"/>
                <a:gd name="T3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1" h="9">
                  <a:moveTo>
                    <a:pt x="85" y="9"/>
                  </a:moveTo>
                  <a:lnTo>
                    <a:pt x="85" y="9"/>
                  </a:lnTo>
                  <a:cubicBezTo>
                    <a:pt x="130" y="9"/>
                    <a:pt x="90" y="6"/>
                    <a:pt x="154" y="6"/>
                  </a:cubicBezTo>
                  <a:lnTo>
                    <a:pt x="135" y="6"/>
                  </a:lnTo>
                  <a:cubicBezTo>
                    <a:pt x="180" y="5"/>
                    <a:pt x="260" y="5"/>
                    <a:pt x="314" y="5"/>
                  </a:cubicBezTo>
                  <a:cubicBezTo>
                    <a:pt x="308" y="6"/>
                    <a:pt x="347" y="6"/>
                    <a:pt x="341" y="8"/>
                  </a:cubicBezTo>
                  <a:cubicBezTo>
                    <a:pt x="377" y="8"/>
                    <a:pt x="414" y="7"/>
                    <a:pt x="433" y="5"/>
                  </a:cubicBezTo>
                  <a:cubicBezTo>
                    <a:pt x="456" y="6"/>
                    <a:pt x="491" y="4"/>
                    <a:pt x="520" y="5"/>
                  </a:cubicBezTo>
                  <a:cubicBezTo>
                    <a:pt x="507" y="4"/>
                    <a:pt x="561" y="1"/>
                    <a:pt x="490" y="3"/>
                  </a:cubicBezTo>
                  <a:cubicBezTo>
                    <a:pt x="496" y="3"/>
                    <a:pt x="492" y="2"/>
                    <a:pt x="498" y="2"/>
                  </a:cubicBezTo>
                  <a:cubicBezTo>
                    <a:pt x="452" y="1"/>
                    <a:pt x="434" y="3"/>
                    <a:pt x="395" y="3"/>
                  </a:cubicBezTo>
                  <a:cubicBezTo>
                    <a:pt x="372" y="2"/>
                    <a:pt x="433" y="2"/>
                    <a:pt x="411" y="1"/>
                  </a:cubicBezTo>
                  <a:cubicBezTo>
                    <a:pt x="362" y="2"/>
                    <a:pt x="258" y="0"/>
                    <a:pt x="261" y="4"/>
                  </a:cubicBezTo>
                  <a:cubicBezTo>
                    <a:pt x="225" y="5"/>
                    <a:pt x="220" y="4"/>
                    <a:pt x="210" y="3"/>
                  </a:cubicBezTo>
                  <a:cubicBezTo>
                    <a:pt x="153" y="7"/>
                    <a:pt x="0" y="1"/>
                    <a:pt x="1" y="7"/>
                  </a:cubicBezTo>
                  <a:cubicBezTo>
                    <a:pt x="21" y="7"/>
                    <a:pt x="55" y="7"/>
                    <a:pt x="85" y="6"/>
                  </a:cubicBezTo>
                  <a:lnTo>
                    <a:pt x="85" y="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6" name="Freeform 25"/>
            <p:cNvSpPr>
              <a:spLocks/>
            </p:cNvSpPr>
            <p:nvPr/>
          </p:nvSpPr>
          <p:spPr bwMode="invGray">
            <a:xfrm>
              <a:off x="2495550" y="2803525"/>
              <a:ext cx="17463" cy="0"/>
            </a:xfrm>
            <a:custGeom>
              <a:avLst/>
              <a:gdLst>
                <a:gd name="T0" fmla="*/ 9 w 9"/>
                <a:gd name="T1" fmla="*/ 9 w 9"/>
                <a:gd name="T2" fmla="*/ 0 w 9"/>
                <a:gd name="T3" fmla="*/ 9 w 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9">
                  <a:moveTo>
                    <a:pt x="9" y="0"/>
                  </a:moveTo>
                  <a:lnTo>
                    <a:pt x="9" y="0"/>
                  </a:lnTo>
                  <a:lnTo>
                    <a:pt x="0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7" name="Freeform 26"/>
            <p:cNvSpPr>
              <a:spLocks noEditPoints="1"/>
            </p:cNvSpPr>
            <p:nvPr/>
          </p:nvSpPr>
          <p:spPr bwMode="invGray">
            <a:xfrm>
              <a:off x="2538412" y="2816225"/>
              <a:ext cx="1057275" cy="31750"/>
            </a:xfrm>
            <a:custGeom>
              <a:avLst/>
              <a:gdLst>
                <a:gd name="T0" fmla="*/ 495 w 551"/>
                <a:gd name="T1" fmla="*/ 10 h 14"/>
                <a:gd name="T2" fmla="*/ 495 w 551"/>
                <a:gd name="T3" fmla="*/ 10 h 14"/>
                <a:gd name="T4" fmla="*/ 461 w 551"/>
                <a:gd name="T5" fmla="*/ 9 h 14"/>
                <a:gd name="T6" fmla="*/ 495 w 551"/>
                <a:gd name="T7" fmla="*/ 10 h 14"/>
                <a:gd name="T8" fmla="*/ 551 w 551"/>
                <a:gd name="T9" fmla="*/ 9 h 14"/>
                <a:gd name="T10" fmla="*/ 551 w 551"/>
                <a:gd name="T11" fmla="*/ 9 h 14"/>
                <a:gd name="T12" fmla="*/ 532 w 551"/>
                <a:gd name="T13" fmla="*/ 13 h 14"/>
                <a:gd name="T14" fmla="*/ 294 w 551"/>
                <a:gd name="T15" fmla="*/ 13 h 14"/>
                <a:gd name="T16" fmla="*/ 304 w 551"/>
                <a:gd name="T17" fmla="*/ 12 h 14"/>
                <a:gd name="T18" fmla="*/ 93 w 551"/>
                <a:gd name="T19" fmla="*/ 14 h 14"/>
                <a:gd name="T20" fmla="*/ 38 w 551"/>
                <a:gd name="T21" fmla="*/ 12 h 14"/>
                <a:gd name="T22" fmla="*/ 4 w 551"/>
                <a:gd name="T23" fmla="*/ 12 h 14"/>
                <a:gd name="T24" fmla="*/ 31 w 551"/>
                <a:gd name="T25" fmla="*/ 11 h 14"/>
                <a:gd name="T26" fmla="*/ 16 w 551"/>
                <a:gd name="T27" fmla="*/ 11 h 14"/>
                <a:gd name="T28" fmla="*/ 73 w 551"/>
                <a:gd name="T29" fmla="*/ 6 h 14"/>
                <a:gd name="T30" fmla="*/ 39 w 551"/>
                <a:gd name="T31" fmla="*/ 10 h 14"/>
                <a:gd name="T32" fmla="*/ 62 w 551"/>
                <a:gd name="T33" fmla="*/ 8 h 14"/>
                <a:gd name="T34" fmla="*/ 90 w 551"/>
                <a:gd name="T35" fmla="*/ 10 h 14"/>
                <a:gd name="T36" fmla="*/ 157 w 551"/>
                <a:gd name="T37" fmla="*/ 9 h 14"/>
                <a:gd name="T38" fmla="*/ 193 w 551"/>
                <a:gd name="T39" fmla="*/ 11 h 14"/>
                <a:gd name="T40" fmla="*/ 215 w 551"/>
                <a:gd name="T41" fmla="*/ 8 h 14"/>
                <a:gd name="T42" fmla="*/ 280 w 551"/>
                <a:gd name="T43" fmla="*/ 8 h 14"/>
                <a:gd name="T44" fmla="*/ 373 w 551"/>
                <a:gd name="T45" fmla="*/ 0 h 14"/>
                <a:gd name="T46" fmla="*/ 452 w 551"/>
                <a:gd name="T47" fmla="*/ 6 h 14"/>
                <a:gd name="T48" fmla="*/ 329 w 551"/>
                <a:gd name="T49" fmla="*/ 7 h 14"/>
                <a:gd name="T50" fmla="*/ 282 w 551"/>
                <a:gd name="T51" fmla="*/ 11 h 14"/>
                <a:gd name="T52" fmla="*/ 389 w 551"/>
                <a:gd name="T53" fmla="*/ 9 h 14"/>
                <a:gd name="T54" fmla="*/ 377 w 551"/>
                <a:gd name="T55" fmla="*/ 10 h 14"/>
                <a:gd name="T56" fmla="*/ 494 w 551"/>
                <a:gd name="T57" fmla="*/ 8 h 14"/>
                <a:gd name="T58" fmla="*/ 510 w 551"/>
                <a:gd name="T59" fmla="*/ 9 h 14"/>
                <a:gd name="T60" fmla="*/ 551 w 551"/>
                <a:gd name="T61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1" h="14">
                  <a:moveTo>
                    <a:pt x="495" y="10"/>
                  </a:moveTo>
                  <a:lnTo>
                    <a:pt x="495" y="10"/>
                  </a:lnTo>
                  <a:lnTo>
                    <a:pt x="461" y="9"/>
                  </a:lnTo>
                  <a:cubicBezTo>
                    <a:pt x="469" y="10"/>
                    <a:pt x="482" y="10"/>
                    <a:pt x="495" y="10"/>
                  </a:cubicBezTo>
                  <a:close/>
                  <a:moveTo>
                    <a:pt x="551" y="9"/>
                  </a:moveTo>
                  <a:lnTo>
                    <a:pt x="551" y="9"/>
                  </a:lnTo>
                  <a:lnTo>
                    <a:pt x="532" y="13"/>
                  </a:lnTo>
                  <a:cubicBezTo>
                    <a:pt x="425" y="14"/>
                    <a:pt x="387" y="13"/>
                    <a:pt x="294" y="13"/>
                  </a:cubicBezTo>
                  <a:cubicBezTo>
                    <a:pt x="287" y="12"/>
                    <a:pt x="298" y="12"/>
                    <a:pt x="304" y="12"/>
                  </a:cubicBezTo>
                  <a:cubicBezTo>
                    <a:pt x="238" y="13"/>
                    <a:pt x="140" y="12"/>
                    <a:pt x="93" y="14"/>
                  </a:cubicBezTo>
                  <a:cubicBezTo>
                    <a:pt x="72" y="14"/>
                    <a:pt x="17" y="13"/>
                    <a:pt x="38" y="12"/>
                  </a:cubicBezTo>
                  <a:cubicBezTo>
                    <a:pt x="28" y="12"/>
                    <a:pt x="16" y="12"/>
                    <a:pt x="4" y="12"/>
                  </a:cubicBezTo>
                  <a:cubicBezTo>
                    <a:pt x="1" y="11"/>
                    <a:pt x="30" y="12"/>
                    <a:pt x="31" y="11"/>
                  </a:cubicBezTo>
                  <a:cubicBezTo>
                    <a:pt x="22" y="11"/>
                    <a:pt x="18" y="10"/>
                    <a:pt x="16" y="11"/>
                  </a:cubicBezTo>
                  <a:cubicBezTo>
                    <a:pt x="32" y="10"/>
                    <a:pt x="0" y="6"/>
                    <a:pt x="73" y="6"/>
                  </a:cubicBezTo>
                  <a:cubicBezTo>
                    <a:pt x="101" y="9"/>
                    <a:pt x="22" y="7"/>
                    <a:pt x="39" y="10"/>
                  </a:cubicBezTo>
                  <a:cubicBezTo>
                    <a:pt x="63" y="10"/>
                    <a:pt x="60" y="9"/>
                    <a:pt x="62" y="8"/>
                  </a:cubicBezTo>
                  <a:cubicBezTo>
                    <a:pt x="93" y="8"/>
                    <a:pt x="92" y="9"/>
                    <a:pt x="90" y="10"/>
                  </a:cubicBezTo>
                  <a:cubicBezTo>
                    <a:pt x="102" y="9"/>
                    <a:pt x="141" y="10"/>
                    <a:pt x="157" y="9"/>
                  </a:cubicBezTo>
                  <a:cubicBezTo>
                    <a:pt x="216" y="8"/>
                    <a:pt x="154" y="11"/>
                    <a:pt x="193" y="11"/>
                  </a:cubicBezTo>
                  <a:lnTo>
                    <a:pt x="215" y="8"/>
                  </a:lnTo>
                  <a:lnTo>
                    <a:pt x="280" y="8"/>
                  </a:lnTo>
                  <a:cubicBezTo>
                    <a:pt x="373" y="7"/>
                    <a:pt x="266" y="2"/>
                    <a:pt x="373" y="0"/>
                  </a:cubicBezTo>
                  <a:cubicBezTo>
                    <a:pt x="359" y="2"/>
                    <a:pt x="402" y="5"/>
                    <a:pt x="452" y="6"/>
                  </a:cubicBezTo>
                  <a:cubicBezTo>
                    <a:pt x="422" y="6"/>
                    <a:pt x="367" y="8"/>
                    <a:pt x="329" y="7"/>
                  </a:cubicBezTo>
                  <a:cubicBezTo>
                    <a:pt x="383" y="10"/>
                    <a:pt x="254" y="8"/>
                    <a:pt x="282" y="11"/>
                  </a:cubicBezTo>
                  <a:cubicBezTo>
                    <a:pt x="309" y="9"/>
                    <a:pt x="354" y="9"/>
                    <a:pt x="389" y="9"/>
                  </a:cubicBezTo>
                  <a:lnTo>
                    <a:pt x="377" y="10"/>
                  </a:lnTo>
                  <a:cubicBezTo>
                    <a:pt x="414" y="10"/>
                    <a:pt x="442" y="7"/>
                    <a:pt x="494" y="8"/>
                  </a:cubicBezTo>
                  <a:cubicBezTo>
                    <a:pt x="519" y="8"/>
                    <a:pt x="514" y="9"/>
                    <a:pt x="510" y="9"/>
                  </a:cubicBezTo>
                  <a:cubicBezTo>
                    <a:pt x="531" y="9"/>
                    <a:pt x="551" y="8"/>
                    <a:pt x="551" y="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8" name="Freeform 27"/>
            <p:cNvSpPr>
              <a:spLocks/>
            </p:cNvSpPr>
            <p:nvPr/>
          </p:nvSpPr>
          <p:spPr bwMode="invGray">
            <a:xfrm>
              <a:off x="11777663" y="2757488"/>
              <a:ext cx="19050" cy="3175"/>
            </a:xfrm>
            <a:custGeom>
              <a:avLst/>
              <a:gdLst>
                <a:gd name="T0" fmla="*/ 0 w 10"/>
                <a:gd name="T1" fmla="*/ 0 h 1"/>
                <a:gd name="T2" fmla="*/ 0 w 10"/>
                <a:gd name="T3" fmla="*/ 0 h 1"/>
                <a:gd name="T4" fmla="*/ 10 w 10"/>
                <a:gd name="T5" fmla="*/ 1 h 1"/>
                <a:gd name="T6" fmla="*/ 0 w 1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0" y="0"/>
                  </a:moveTo>
                  <a:lnTo>
                    <a:pt x="0" y="0"/>
                  </a:lnTo>
                  <a:lnTo>
                    <a:pt x="10" y="1"/>
                  </a:ln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9" name="Freeform 28"/>
            <p:cNvSpPr>
              <a:spLocks/>
            </p:cNvSpPr>
            <p:nvPr/>
          </p:nvSpPr>
          <p:spPr bwMode="invGray">
            <a:xfrm>
              <a:off x="5983288" y="2741613"/>
              <a:ext cx="38100" cy="0"/>
            </a:xfrm>
            <a:custGeom>
              <a:avLst/>
              <a:gdLst>
                <a:gd name="T0" fmla="*/ 0 w 20"/>
                <a:gd name="T1" fmla="*/ 0 w 20"/>
                <a:gd name="T2" fmla="*/ 20 w 20"/>
                <a:gd name="T3" fmla="*/ 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0" y="0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0" name="Freeform 29"/>
            <p:cNvSpPr>
              <a:spLocks/>
            </p:cNvSpPr>
            <p:nvPr/>
          </p:nvSpPr>
          <p:spPr bwMode="invGray">
            <a:xfrm>
              <a:off x="6832600" y="2713038"/>
              <a:ext cx="53975" cy="1587"/>
            </a:xfrm>
            <a:custGeom>
              <a:avLst/>
              <a:gdLst>
                <a:gd name="T0" fmla="*/ 0 w 28"/>
                <a:gd name="T1" fmla="*/ 1 h 1"/>
                <a:gd name="T2" fmla="*/ 0 w 28"/>
                <a:gd name="T3" fmla="*/ 1 h 1"/>
                <a:gd name="T4" fmla="*/ 28 w 28"/>
                <a:gd name="T5" fmla="*/ 0 h 1"/>
                <a:gd name="T6" fmla="*/ 0 w 2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">
                  <a:moveTo>
                    <a:pt x="0" y="1"/>
                  </a:moveTo>
                  <a:lnTo>
                    <a:pt x="0" y="1"/>
                  </a:lnTo>
                  <a:lnTo>
                    <a:pt x="28" y="0"/>
                  </a:lnTo>
                  <a:cubicBezTo>
                    <a:pt x="17" y="0"/>
                    <a:pt x="8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1" name="Freeform 30"/>
            <p:cNvSpPr>
              <a:spLocks/>
            </p:cNvSpPr>
            <p:nvPr/>
          </p:nvSpPr>
          <p:spPr bwMode="invGray">
            <a:xfrm>
              <a:off x="11317288" y="2755900"/>
              <a:ext cx="9525" cy="0"/>
            </a:xfrm>
            <a:custGeom>
              <a:avLst/>
              <a:gdLst>
                <a:gd name="T0" fmla="*/ 5 w 5"/>
                <a:gd name="T1" fmla="*/ 5 w 5"/>
                <a:gd name="T2" fmla="*/ 4 w 5"/>
                <a:gd name="T3" fmla="*/ 0 w 5"/>
                <a:gd name="T4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2" name="Freeform 31"/>
            <p:cNvSpPr>
              <a:spLocks/>
            </p:cNvSpPr>
            <p:nvPr/>
          </p:nvSpPr>
          <p:spPr bwMode="invGray">
            <a:xfrm>
              <a:off x="8534400" y="2735263"/>
              <a:ext cx="30163" cy="0"/>
            </a:xfrm>
            <a:custGeom>
              <a:avLst/>
              <a:gdLst>
                <a:gd name="T0" fmla="*/ 0 w 16"/>
                <a:gd name="T1" fmla="*/ 0 w 16"/>
                <a:gd name="T2" fmla="*/ 16 w 16"/>
                <a:gd name="T3" fmla="*/ 0 w 1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6">
                  <a:moveTo>
                    <a:pt x="0" y="0"/>
                  </a:moveTo>
                  <a:lnTo>
                    <a:pt x="0" y="0"/>
                  </a:lnTo>
                  <a:cubicBezTo>
                    <a:pt x="4" y="0"/>
                    <a:pt x="9" y="0"/>
                    <a:pt x="16" y="0"/>
                  </a:cubicBezTo>
                  <a:cubicBezTo>
                    <a:pt x="15" y="0"/>
                    <a:pt x="9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3" name="Freeform 32"/>
            <p:cNvSpPr>
              <a:spLocks/>
            </p:cNvSpPr>
            <p:nvPr/>
          </p:nvSpPr>
          <p:spPr bwMode="invGray">
            <a:xfrm>
              <a:off x="6821488" y="27146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2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4" name="Freeform 33"/>
            <p:cNvSpPr>
              <a:spLocks/>
            </p:cNvSpPr>
            <p:nvPr/>
          </p:nvSpPr>
          <p:spPr bwMode="invGray">
            <a:xfrm>
              <a:off x="5583238" y="2719388"/>
              <a:ext cx="25400" cy="0"/>
            </a:xfrm>
            <a:custGeom>
              <a:avLst/>
              <a:gdLst>
                <a:gd name="T0" fmla="*/ 13 w 13"/>
                <a:gd name="T1" fmla="*/ 13 w 13"/>
                <a:gd name="T2" fmla="*/ 0 w 13"/>
                <a:gd name="T3" fmla="*/ 13 w 1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3">
                  <a:moveTo>
                    <a:pt x="13" y="0"/>
                  </a:moveTo>
                  <a:lnTo>
                    <a:pt x="13" y="0"/>
                  </a:lnTo>
                  <a:lnTo>
                    <a:pt x="0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5" name="Freeform 34"/>
            <p:cNvSpPr>
              <a:spLocks/>
            </p:cNvSpPr>
            <p:nvPr/>
          </p:nvSpPr>
          <p:spPr bwMode="invGray">
            <a:xfrm>
              <a:off x="5638800" y="2740025"/>
              <a:ext cx="23813" cy="1587"/>
            </a:xfrm>
            <a:custGeom>
              <a:avLst/>
              <a:gdLst>
                <a:gd name="T0" fmla="*/ 12 w 12"/>
                <a:gd name="T1" fmla="*/ 0 h 1"/>
                <a:gd name="T2" fmla="*/ 12 w 12"/>
                <a:gd name="T3" fmla="*/ 0 h 1"/>
                <a:gd name="T4" fmla="*/ 0 w 12"/>
                <a:gd name="T5" fmla="*/ 1 h 1"/>
                <a:gd name="T6" fmla="*/ 12 w 1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6" name="Freeform 35"/>
            <p:cNvSpPr>
              <a:spLocks/>
            </p:cNvSpPr>
            <p:nvPr/>
          </p:nvSpPr>
          <p:spPr bwMode="invGray">
            <a:xfrm>
              <a:off x="4303712" y="2728913"/>
              <a:ext cx="50800" cy="0"/>
            </a:xfrm>
            <a:custGeom>
              <a:avLst/>
              <a:gdLst>
                <a:gd name="T0" fmla="*/ 26 w 26"/>
                <a:gd name="T1" fmla="*/ 26 w 26"/>
                <a:gd name="T2" fmla="*/ 0 w 26"/>
                <a:gd name="T3" fmla="*/ 26 w 2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6">
                  <a:moveTo>
                    <a:pt x="26" y="0"/>
                  </a:moveTo>
                  <a:lnTo>
                    <a:pt x="26" y="0"/>
                  </a:lnTo>
                  <a:lnTo>
                    <a:pt x="0" y="0"/>
                  </a:lnTo>
                  <a:cubicBezTo>
                    <a:pt x="13" y="0"/>
                    <a:pt x="20" y="0"/>
                    <a:pt x="2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7" name="Freeform 36"/>
            <p:cNvSpPr>
              <a:spLocks/>
            </p:cNvSpPr>
            <p:nvPr/>
          </p:nvSpPr>
          <p:spPr bwMode="invGray">
            <a:xfrm>
              <a:off x="5519738" y="2735263"/>
              <a:ext cx="9525" cy="3175"/>
            </a:xfrm>
            <a:custGeom>
              <a:avLst/>
              <a:gdLst>
                <a:gd name="T0" fmla="*/ 4 w 5"/>
                <a:gd name="T1" fmla="*/ 0 h 1"/>
                <a:gd name="T2" fmla="*/ 4 w 5"/>
                <a:gd name="T3" fmla="*/ 0 h 1"/>
                <a:gd name="T4" fmla="*/ 0 w 5"/>
                <a:gd name="T5" fmla="*/ 1 h 1"/>
                <a:gd name="T6" fmla="*/ 4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cubicBezTo>
                    <a:pt x="3" y="1"/>
                    <a:pt x="5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8" name="Freeform 37"/>
            <p:cNvSpPr>
              <a:spLocks/>
            </p:cNvSpPr>
            <p:nvPr/>
          </p:nvSpPr>
          <p:spPr bwMode="invGray">
            <a:xfrm>
              <a:off x="12096750" y="2784475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1 w 3"/>
                <a:gd name="T3" fmla="*/ 0 w 3"/>
                <a:gd name="T4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9" name="Freeform 38"/>
            <p:cNvSpPr>
              <a:spLocks/>
            </p:cNvSpPr>
            <p:nvPr/>
          </p:nvSpPr>
          <p:spPr bwMode="invGray">
            <a:xfrm>
              <a:off x="12225338" y="2773363"/>
              <a:ext cx="46038" cy="0"/>
            </a:xfrm>
            <a:custGeom>
              <a:avLst/>
              <a:gdLst>
                <a:gd name="T0" fmla="*/ 0 w 24"/>
                <a:gd name="T1" fmla="*/ 0 w 24"/>
                <a:gd name="T2" fmla="*/ 24 w 24"/>
                <a:gd name="T3" fmla="*/ 0 w 2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4">
                  <a:moveTo>
                    <a:pt x="0" y="0"/>
                  </a:moveTo>
                  <a:lnTo>
                    <a:pt x="0" y="0"/>
                  </a:lnTo>
                  <a:lnTo>
                    <a:pt x="24" y="0"/>
                  </a:lnTo>
                  <a:cubicBezTo>
                    <a:pt x="15" y="0"/>
                    <a:pt x="6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0" name="Freeform 39"/>
            <p:cNvSpPr>
              <a:spLocks/>
            </p:cNvSpPr>
            <p:nvPr/>
          </p:nvSpPr>
          <p:spPr bwMode="invGray">
            <a:xfrm>
              <a:off x="9274175" y="2746375"/>
              <a:ext cx="55563" cy="4762"/>
            </a:xfrm>
            <a:custGeom>
              <a:avLst/>
              <a:gdLst>
                <a:gd name="T0" fmla="*/ 0 w 29"/>
                <a:gd name="T1" fmla="*/ 1 h 2"/>
                <a:gd name="T2" fmla="*/ 0 w 29"/>
                <a:gd name="T3" fmla="*/ 1 h 2"/>
                <a:gd name="T4" fmla="*/ 15 w 29"/>
                <a:gd name="T5" fmla="*/ 2 h 2"/>
                <a:gd name="T6" fmla="*/ 0 w 29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2">
                  <a:moveTo>
                    <a:pt x="0" y="1"/>
                  </a:moveTo>
                  <a:lnTo>
                    <a:pt x="0" y="1"/>
                  </a:lnTo>
                  <a:cubicBezTo>
                    <a:pt x="7" y="1"/>
                    <a:pt x="23" y="2"/>
                    <a:pt x="15" y="2"/>
                  </a:cubicBezTo>
                  <a:cubicBezTo>
                    <a:pt x="29" y="2"/>
                    <a:pt x="28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1" name="Freeform 40"/>
            <p:cNvSpPr>
              <a:spLocks/>
            </p:cNvSpPr>
            <p:nvPr/>
          </p:nvSpPr>
          <p:spPr bwMode="invGray">
            <a:xfrm>
              <a:off x="11847513" y="2827338"/>
              <a:ext cx="34925" cy="3175"/>
            </a:xfrm>
            <a:custGeom>
              <a:avLst/>
              <a:gdLst>
                <a:gd name="T0" fmla="*/ 3 w 18"/>
                <a:gd name="T1" fmla="*/ 1 h 1"/>
                <a:gd name="T2" fmla="*/ 3 w 18"/>
                <a:gd name="T3" fmla="*/ 1 h 1"/>
                <a:gd name="T4" fmla="*/ 18 w 18"/>
                <a:gd name="T5" fmla="*/ 0 h 1"/>
                <a:gd name="T6" fmla="*/ 3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3" y="1"/>
                  </a:moveTo>
                  <a:lnTo>
                    <a:pt x="3" y="1"/>
                  </a:lnTo>
                  <a:cubicBezTo>
                    <a:pt x="7" y="1"/>
                    <a:pt x="13" y="0"/>
                    <a:pt x="18" y="0"/>
                  </a:cubicBezTo>
                  <a:cubicBezTo>
                    <a:pt x="8" y="0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2" name="Freeform 41"/>
            <p:cNvSpPr>
              <a:spLocks/>
            </p:cNvSpPr>
            <p:nvPr/>
          </p:nvSpPr>
          <p:spPr bwMode="invGray">
            <a:xfrm>
              <a:off x="11882438" y="2825750"/>
              <a:ext cx="25400" cy="1587"/>
            </a:xfrm>
            <a:custGeom>
              <a:avLst/>
              <a:gdLst>
                <a:gd name="T0" fmla="*/ 0 w 14"/>
                <a:gd name="T1" fmla="*/ 1 h 1"/>
                <a:gd name="T2" fmla="*/ 0 w 14"/>
                <a:gd name="T3" fmla="*/ 1 h 1"/>
                <a:gd name="T4" fmla="*/ 14 w 14"/>
                <a:gd name="T5" fmla="*/ 0 h 1"/>
                <a:gd name="T6" fmla="*/ 0 w 1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0" y="1"/>
                  </a:moveTo>
                  <a:lnTo>
                    <a:pt x="0" y="1"/>
                  </a:lnTo>
                  <a:lnTo>
                    <a:pt x="14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3" name="Freeform 42"/>
            <p:cNvSpPr>
              <a:spLocks/>
            </p:cNvSpPr>
            <p:nvPr/>
          </p:nvSpPr>
          <p:spPr bwMode="invGray">
            <a:xfrm>
              <a:off x="8915400" y="2809875"/>
              <a:ext cx="15875" cy="1587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0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cubicBezTo>
                    <a:pt x="6" y="0"/>
                    <a:pt x="3" y="0"/>
                    <a:pt x="0" y="0"/>
                  </a:cubicBezTo>
                  <a:cubicBezTo>
                    <a:pt x="1" y="0"/>
                    <a:pt x="4" y="1"/>
                    <a:pt x="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4" name="Freeform 43"/>
            <p:cNvSpPr>
              <a:spLocks/>
            </p:cNvSpPr>
            <p:nvPr/>
          </p:nvSpPr>
          <p:spPr bwMode="invGray">
            <a:xfrm>
              <a:off x="12109450" y="2752725"/>
              <a:ext cx="454025" cy="23812"/>
            </a:xfrm>
            <a:custGeom>
              <a:avLst/>
              <a:gdLst>
                <a:gd name="T0" fmla="*/ 102 w 236"/>
                <a:gd name="T1" fmla="*/ 10 h 10"/>
                <a:gd name="T2" fmla="*/ 102 w 236"/>
                <a:gd name="T3" fmla="*/ 10 h 10"/>
                <a:gd name="T4" fmla="*/ 123 w 236"/>
                <a:gd name="T5" fmla="*/ 7 h 10"/>
                <a:gd name="T6" fmla="*/ 200 w 236"/>
                <a:gd name="T7" fmla="*/ 6 h 10"/>
                <a:gd name="T8" fmla="*/ 203 w 236"/>
                <a:gd name="T9" fmla="*/ 3 h 10"/>
                <a:gd name="T10" fmla="*/ 160 w 236"/>
                <a:gd name="T11" fmla="*/ 4 h 10"/>
                <a:gd name="T12" fmla="*/ 202 w 236"/>
                <a:gd name="T13" fmla="*/ 3 h 10"/>
                <a:gd name="T14" fmla="*/ 198 w 236"/>
                <a:gd name="T15" fmla="*/ 0 h 10"/>
                <a:gd name="T16" fmla="*/ 0 w 236"/>
                <a:gd name="T17" fmla="*/ 4 h 10"/>
                <a:gd name="T18" fmla="*/ 137 w 236"/>
                <a:gd name="T19" fmla="*/ 4 h 10"/>
                <a:gd name="T20" fmla="*/ 121 w 236"/>
                <a:gd name="T21" fmla="*/ 6 h 10"/>
                <a:gd name="T22" fmla="*/ 8 w 236"/>
                <a:gd name="T23" fmla="*/ 5 h 10"/>
                <a:gd name="T24" fmla="*/ 104 w 236"/>
                <a:gd name="T25" fmla="*/ 7 h 10"/>
                <a:gd name="T26" fmla="*/ 84 w 236"/>
                <a:gd name="T27" fmla="*/ 9 h 10"/>
                <a:gd name="T28" fmla="*/ 102 w 236"/>
                <a:gd name="T2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6" h="10">
                  <a:moveTo>
                    <a:pt x="102" y="10"/>
                  </a:moveTo>
                  <a:lnTo>
                    <a:pt x="102" y="10"/>
                  </a:lnTo>
                  <a:cubicBezTo>
                    <a:pt x="107" y="9"/>
                    <a:pt x="208" y="8"/>
                    <a:pt x="123" y="7"/>
                  </a:cubicBezTo>
                  <a:cubicBezTo>
                    <a:pt x="126" y="4"/>
                    <a:pt x="177" y="6"/>
                    <a:pt x="200" y="6"/>
                  </a:cubicBezTo>
                  <a:cubicBezTo>
                    <a:pt x="184" y="5"/>
                    <a:pt x="208" y="4"/>
                    <a:pt x="203" y="3"/>
                  </a:cubicBezTo>
                  <a:cubicBezTo>
                    <a:pt x="192" y="4"/>
                    <a:pt x="179" y="4"/>
                    <a:pt x="160" y="4"/>
                  </a:cubicBezTo>
                  <a:cubicBezTo>
                    <a:pt x="152" y="3"/>
                    <a:pt x="180" y="2"/>
                    <a:pt x="202" y="3"/>
                  </a:cubicBezTo>
                  <a:cubicBezTo>
                    <a:pt x="175" y="1"/>
                    <a:pt x="236" y="1"/>
                    <a:pt x="198" y="0"/>
                  </a:cubicBezTo>
                  <a:cubicBezTo>
                    <a:pt x="116" y="0"/>
                    <a:pt x="57" y="0"/>
                    <a:pt x="0" y="4"/>
                  </a:cubicBezTo>
                  <a:cubicBezTo>
                    <a:pt x="46" y="3"/>
                    <a:pt x="99" y="3"/>
                    <a:pt x="137" y="4"/>
                  </a:cubicBezTo>
                  <a:lnTo>
                    <a:pt x="121" y="6"/>
                  </a:lnTo>
                  <a:cubicBezTo>
                    <a:pt x="78" y="4"/>
                    <a:pt x="51" y="5"/>
                    <a:pt x="8" y="5"/>
                  </a:cubicBezTo>
                  <a:lnTo>
                    <a:pt x="104" y="7"/>
                  </a:lnTo>
                  <a:cubicBezTo>
                    <a:pt x="149" y="9"/>
                    <a:pt x="119" y="9"/>
                    <a:pt x="84" y="9"/>
                  </a:cubicBezTo>
                  <a:cubicBezTo>
                    <a:pt x="92" y="9"/>
                    <a:pt x="100" y="9"/>
                    <a:pt x="102" y="1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5" name="Freeform 44"/>
            <p:cNvSpPr>
              <a:spLocks/>
            </p:cNvSpPr>
            <p:nvPr/>
          </p:nvSpPr>
          <p:spPr bwMode="invGray">
            <a:xfrm>
              <a:off x="12182475" y="28162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1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6" name="Freeform 45"/>
            <p:cNvSpPr>
              <a:spLocks/>
            </p:cNvSpPr>
            <p:nvPr/>
          </p:nvSpPr>
          <p:spPr bwMode="invGray">
            <a:xfrm>
              <a:off x="4348162" y="2827338"/>
              <a:ext cx="17463" cy="3175"/>
            </a:xfrm>
            <a:custGeom>
              <a:avLst/>
              <a:gdLst>
                <a:gd name="T0" fmla="*/ 8 w 9"/>
                <a:gd name="T1" fmla="*/ 0 h 1"/>
                <a:gd name="T2" fmla="*/ 8 w 9"/>
                <a:gd name="T3" fmla="*/ 0 h 1"/>
                <a:gd name="T4" fmla="*/ 0 w 9"/>
                <a:gd name="T5" fmla="*/ 1 h 1"/>
                <a:gd name="T6" fmla="*/ 8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cubicBezTo>
                    <a:pt x="7" y="0"/>
                    <a:pt x="9" y="0"/>
                    <a:pt x="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7" name="Freeform 46"/>
            <p:cNvSpPr>
              <a:spLocks/>
            </p:cNvSpPr>
            <p:nvPr/>
          </p:nvSpPr>
          <p:spPr bwMode="invGray">
            <a:xfrm>
              <a:off x="12071350" y="27908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8" name="Freeform 47"/>
            <p:cNvSpPr>
              <a:spLocks/>
            </p:cNvSpPr>
            <p:nvPr/>
          </p:nvSpPr>
          <p:spPr bwMode="invGray">
            <a:xfrm>
              <a:off x="4754563" y="2827338"/>
              <a:ext cx="4763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9" name="Freeform 48"/>
            <p:cNvSpPr>
              <a:spLocks/>
            </p:cNvSpPr>
            <p:nvPr/>
          </p:nvSpPr>
          <p:spPr bwMode="invGray">
            <a:xfrm>
              <a:off x="4852988" y="2719388"/>
              <a:ext cx="9525" cy="3175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4 w 5"/>
                <a:gd name="T5" fmla="*/ 0 h 1"/>
                <a:gd name="T6" fmla="*/ 5 w 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cubicBezTo>
                    <a:pt x="5" y="1"/>
                    <a:pt x="5" y="1"/>
                    <a:pt x="4" y="0"/>
                  </a:cubicBezTo>
                  <a:cubicBezTo>
                    <a:pt x="0" y="1"/>
                    <a:pt x="2" y="1"/>
                    <a:pt x="5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0" name="Freeform 49"/>
            <p:cNvSpPr>
              <a:spLocks/>
            </p:cNvSpPr>
            <p:nvPr/>
          </p:nvSpPr>
          <p:spPr bwMode="invGray">
            <a:xfrm>
              <a:off x="4759325" y="28273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1" name="Freeform 50"/>
            <p:cNvSpPr>
              <a:spLocks/>
            </p:cNvSpPr>
            <p:nvPr/>
          </p:nvSpPr>
          <p:spPr bwMode="invGray">
            <a:xfrm>
              <a:off x="6654800" y="2805113"/>
              <a:ext cx="19050" cy="1587"/>
            </a:xfrm>
            <a:custGeom>
              <a:avLst/>
              <a:gdLst>
                <a:gd name="T0" fmla="*/ 10 w 10"/>
                <a:gd name="T1" fmla="*/ 1 h 1"/>
                <a:gd name="T2" fmla="*/ 10 w 10"/>
                <a:gd name="T3" fmla="*/ 1 h 1"/>
                <a:gd name="T4" fmla="*/ 2 w 10"/>
                <a:gd name="T5" fmla="*/ 0 h 1"/>
                <a:gd name="T6" fmla="*/ 10 w 1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10" y="1"/>
                  </a:moveTo>
                  <a:lnTo>
                    <a:pt x="10" y="1"/>
                  </a:lnTo>
                  <a:lnTo>
                    <a:pt x="2" y="0"/>
                  </a:lnTo>
                  <a:cubicBezTo>
                    <a:pt x="0" y="0"/>
                    <a:pt x="2" y="0"/>
                    <a:pt x="1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2" name="Freeform 51"/>
            <p:cNvSpPr>
              <a:spLocks/>
            </p:cNvSpPr>
            <p:nvPr/>
          </p:nvSpPr>
          <p:spPr bwMode="invGray">
            <a:xfrm>
              <a:off x="6289675" y="2798763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0 w 3"/>
                <a:gd name="T3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3" name="Freeform 52"/>
            <p:cNvSpPr>
              <a:spLocks/>
            </p:cNvSpPr>
            <p:nvPr/>
          </p:nvSpPr>
          <p:spPr bwMode="invGray">
            <a:xfrm>
              <a:off x="9140825" y="2725738"/>
              <a:ext cx="44450" cy="0"/>
            </a:xfrm>
            <a:custGeom>
              <a:avLst/>
              <a:gdLst>
                <a:gd name="T0" fmla="*/ 23 w 23"/>
                <a:gd name="T1" fmla="*/ 23 w 23"/>
                <a:gd name="T2" fmla="*/ 0 w 23"/>
                <a:gd name="T3" fmla="*/ 23 w 2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3">
                  <a:moveTo>
                    <a:pt x="23" y="0"/>
                  </a:moveTo>
                  <a:lnTo>
                    <a:pt x="23" y="0"/>
                  </a:lnTo>
                  <a:lnTo>
                    <a:pt x="0" y="0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4" name="Freeform 53"/>
            <p:cNvSpPr>
              <a:spLocks/>
            </p:cNvSpPr>
            <p:nvPr/>
          </p:nvSpPr>
          <p:spPr bwMode="invGray">
            <a:xfrm>
              <a:off x="4737100" y="2827338"/>
              <a:ext cx="17463" cy="3175"/>
            </a:xfrm>
            <a:custGeom>
              <a:avLst/>
              <a:gdLst>
                <a:gd name="T0" fmla="*/ 9 w 9"/>
                <a:gd name="T1" fmla="*/ 0 h 1"/>
                <a:gd name="T2" fmla="*/ 9 w 9"/>
                <a:gd name="T3" fmla="*/ 0 h 1"/>
                <a:gd name="T4" fmla="*/ 0 w 9"/>
                <a:gd name="T5" fmla="*/ 1 h 1"/>
                <a:gd name="T6" fmla="*/ 9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9" y="0"/>
                  </a:moveTo>
                  <a:lnTo>
                    <a:pt x="9" y="0"/>
                  </a:lnTo>
                  <a:lnTo>
                    <a:pt x="0" y="1"/>
                  </a:lnTo>
                  <a:cubicBezTo>
                    <a:pt x="5" y="0"/>
                    <a:pt x="8" y="0"/>
                    <a:pt x="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5" name="Freeform 54"/>
            <p:cNvSpPr>
              <a:spLocks/>
            </p:cNvSpPr>
            <p:nvPr/>
          </p:nvSpPr>
          <p:spPr bwMode="invGray">
            <a:xfrm>
              <a:off x="7239000" y="2779713"/>
              <a:ext cx="11113" cy="3175"/>
            </a:xfrm>
            <a:custGeom>
              <a:avLst/>
              <a:gdLst>
                <a:gd name="T0" fmla="*/ 6 w 6"/>
                <a:gd name="T1" fmla="*/ 0 h 1"/>
                <a:gd name="T2" fmla="*/ 6 w 6"/>
                <a:gd name="T3" fmla="*/ 0 h 1"/>
                <a:gd name="T4" fmla="*/ 0 w 6"/>
                <a:gd name="T5" fmla="*/ 1 h 1"/>
                <a:gd name="T6" fmla="*/ 4 w 6"/>
                <a:gd name="T7" fmla="*/ 1 h 1"/>
                <a:gd name="T8" fmla="*/ 6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lnTo>
                    <a:pt x="6" y="0"/>
                  </a:lnTo>
                  <a:lnTo>
                    <a:pt x="0" y="1"/>
                  </a:lnTo>
                  <a:lnTo>
                    <a:pt x="4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6" name="Freeform 55"/>
            <p:cNvSpPr>
              <a:spLocks/>
            </p:cNvSpPr>
            <p:nvPr/>
          </p:nvSpPr>
          <p:spPr bwMode="invGray">
            <a:xfrm>
              <a:off x="7181850" y="2773363"/>
              <a:ext cx="468313" cy="15875"/>
            </a:xfrm>
            <a:custGeom>
              <a:avLst/>
              <a:gdLst>
                <a:gd name="T0" fmla="*/ 139 w 244"/>
                <a:gd name="T1" fmla="*/ 5 h 7"/>
                <a:gd name="T2" fmla="*/ 139 w 244"/>
                <a:gd name="T3" fmla="*/ 5 h 7"/>
                <a:gd name="T4" fmla="*/ 132 w 244"/>
                <a:gd name="T5" fmla="*/ 6 h 7"/>
                <a:gd name="T6" fmla="*/ 244 w 244"/>
                <a:gd name="T7" fmla="*/ 4 h 7"/>
                <a:gd name="T8" fmla="*/ 178 w 244"/>
                <a:gd name="T9" fmla="*/ 1 h 7"/>
                <a:gd name="T10" fmla="*/ 101 w 244"/>
                <a:gd name="T11" fmla="*/ 0 h 7"/>
                <a:gd name="T12" fmla="*/ 77 w 244"/>
                <a:gd name="T13" fmla="*/ 3 h 7"/>
                <a:gd name="T14" fmla="*/ 60 w 244"/>
                <a:gd name="T15" fmla="*/ 1 h 7"/>
                <a:gd name="T16" fmla="*/ 0 w 244"/>
                <a:gd name="T17" fmla="*/ 1 h 7"/>
                <a:gd name="T18" fmla="*/ 52 w 244"/>
                <a:gd name="T19" fmla="*/ 1 h 7"/>
                <a:gd name="T20" fmla="*/ 36 w 244"/>
                <a:gd name="T21" fmla="*/ 3 h 7"/>
                <a:gd name="T22" fmla="*/ 41 w 244"/>
                <a:gd name="T23" fmla="*/ 3 h 7"/>
                <a:gd name="T24" fmla="*/ 139 w 244"/>
                <a:gd name="T2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4" h="7">
                  <a:moveTo>
                    <a:pt x="139" y="5"/>
                  </a:moveTo>
                  <a:lnTo>
                    <a:pt x="139" y="5"/>
                  </a:lnTo>
                  <a:cubicBezTo>
                    <a:pt x="135" y="5"/>
                    <a:pt x="134" y="6"/>
                    <a:pt x="132" y="6"/>
                  </a:cubicBezTo>
                  <a:cubicBezTo>
                    <a:pt x="169" y="5"/>
                    <a:pt x="236" y="6"/>
                    <a:pt x="244" y="4"/>
                  </a:cubicBezTo>
                  <a:cubicBezTo>
                    <a:pt x="232" y="4"/>
                    <a:pt x="167" y="2"/>
                    <a:pt x="178" y="1"/>
                  </a:cubicBezTo>
                  <a:cubicBezTo>
                    <a:pt x="152" y="2"/>
                    <a:pt x="115" y="0"/>
                    <a:pt x="101" y="0"/>
                  </a:cubicBezTo>
                  <a:cubicBezTo>
                    <a:pt x="143" y="2"/>
                    <a:pt x="105" y="2"/>
                    <a:pt x="77" y="3"/>
                  </a:cubicBezTo>
                  <a:cubicBezTo>
                    <a:pt x="51" y="2"/>
                    <a:pt x="82" y="1"/>
                    <a:pt x="60" y="1"/>
                  </a:cubicBezTo>
                  <a:lnTo>
                    <a:pt x="0" y="1"/>
                  </a:lnTo>
                  <a:lnTo>
                    <a:pt x="52" y="1"/>
                  </a:lnTo>
                  <a:lnTo>
                    <a:pt x="36" y="3"/>
                  </a:lnTo>
                  <a:lnTo>
                    <a:pt x="41" y="3"/>
                  </a:lnTo>
                  <a:cubicBezTo>
                    <a:pt x="129" y="2"/>
                    <a:pt x="49" y="7"/>
                    <a:pt x="139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7" name="Freeform 56"/>
            <p:cNvSpPr>
              <a:spLocks/>
            </p:cNvSpPr>
            <p:nvPr/>
          </p:nvSpPr>
          <p:spPr bwMode="invGray">
            <a:xfrm>
              <a:off x="7407275" y="2787650"/>
              <a:ext cx="26988" cy="0"/>
            </a:xfrm>
            <a:custGeom>
              <a:avLst/>
              <a:gdLst>
                <a:gd name="T0" fmla="*/ 14 w 14"/>
                <a:gd name="T1" fmla="*/ 14 w 14"/>
                <a:gd name="T2" fmla="*/ 0 w 14"/>
                <a:gd name="T3" fmla="*/ 14 w 1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4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cubicBezTo>
                    <a:pt x="8" y="0"/>
                    <a:pt x="11" y="0"/>
                    <a:pt x="1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8" name="Freeform 57"/>
            <p:cNvSpPr>
              <a:spLocks/>
            </p:cNvSpPr>
            <p:nvPr/>
          </p:nvSpPr>
          <p:spPr bwMode="invGray">
            <a:xfrm>
              <a:off x="8123238" y="2794000"/>
              <a:ext cx="31750" cy="1587"/>
            </a:xfrm>
            <a:custGeom>
              <a:avLst/>
              <a:gdLst>
                <a:gd name="T0" fmla="*/ 0 w 16"/>
                <a:gd name="T1" fmla="*/ 1 h 1"/>
                <a:gd name="T2" fmla="*/ 0 w 16"/>
                <a:gd name="T3" fmla="*/ 1 h 1"/>
                <a:gd name="T4" fmla="*/ 16 w 16"/>
                <a:gd name="T5" fmla="*/ 0 h 1"/>
                <a:gd name="T6" fmla="*/ 0 w 1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0" y="1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9" name="Freeform 58"/>
            <p:cNvSpPr>
              <a:spLocks/>
            </p:cNvSpPr>
            <p:nvPr/>
          </p:nvSpPr>
          <p:spPr bwMode="invGray">
            <a:xfrm>
              <a:off x="3070225" y="2794000"/>
              <a:ext cx="101600" cy="4762"/>
            </a:xfrm>
            <a:custGeom>
              <a:avLst/>
              <a:gdLst>
                <a:gd name="T0" fmla="*/ 0 w 53"/>
                <a:gd name="T1" fmla="*/ 0 h 2"/>
                <a:gd name="T2" fmla="*/ 0 w 53"/>
                <a:gd name="T3" fmla="*/ 0 h 2"/>
                <a:gd name="T4" fmla="*/ 52 w 53"/>
                <a:gd name="T5" fmla="*/ 0 h 2"/>
                <a:gd name="T6" fmla="*/ 6 w 53"/>
                <a:gd name="T7" fmla="*/ 0 h 2"/>
                <a:gd name="T8" fmla="*/ 0 w 5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">
                  <a:moveTo>
                    <a:pt x="0" y="0"/>
                  </a:moveTo>
                  <a:lnTo>
                    <a:pt x="0" y="0"/>
                  </a:lnTo>
                  <a:cubicBezTo>
                    <a:pt x="2" y="1"/>
                    <a:pt x="53" y="2"/>
                    <a:pt x="52" y="0"/>
                  </a:cubicBez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0" name="Freeform 59"/>
            <p:cNvSpPr>
              <a:spLocks/>
            </p:cNvSpPr>
            <p:nvPr/>
          </p:nvSpPr>
          <p:spPr bwMode="invGray">
            <a:xfrm>
              <a:off x="9963150" y="2778125"/>
              <a:ext cx="41275" cy="0"/>
            </a:xfrm>
            <a:custGeom>
              <a:avLst/>
              <a:gdLst>
                <a:gd name="T0" fmla="*/ 21 w 21"/>
                <a:gd name="T1" fmla="*/ 21 w 21"/>
                <a:gd name="T2" fmla="*/ 3 w 21"/>
                <a:gd name="T3" fmla="*/ 0 w 21"/>
                <a:gd name="T4" fmla="*/ 21 w 2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1">
                  <a:moveTo>
                    <a:pt x="21" y="0"/>
                  </a:moveTo>
                  <a:lnTo>
                    <a:pt x="21" y="0"/>
                  </a:lnTo>
                  <a:lnTo>
                    <a:pt x="3" y="0"/>
                  </a:lnTo>
                  <a:lnTo>
                    <a:pt x="0" y="0"/>
                  </a:lnTo>
                  <a:cubicBezTo>
                    <a:pt x="4" y="0"/>
                    <a:pt x="15" y="0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1" name="Freeform 60"/>
            <p:cNvSpPr>
              <a:spLocks/>
            </p:cNvSpPr>
            <p:nvPr/>
          </p:nvSpPr>
          <p:spPr bwMode="invGray">
            <a:xfrm>
              <a:off x="7523163" y="2773363"/>
              <a:ext cx="30163" cy="3175"/>
            </a:xfrm>
            <a:custGeom>
              <a:avLst/>
              <a:gdLst>
                <a:gd name="T0" fmla="*/ 16 w 16"/>
                <a:gd name="T1" fmla="*/ 0 h 1"/>
                <a:gd name="T2" fmla="*/ 16 w 16"/>
                <a:gd name="T3" fmla="*/ 0 h 1"/>
                <a:gd name="T4" fmla="*/ 0 w 16"/>
                <a:gd name="T5" fmla="*/ 1 h 1"/>
                <a:gd name="T6" fmla="*/ 16 w 1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16" y="0"/>
                  </a:moveTo>
                  <a:lnTo>
                    <a:pt x="16" y="0"/>
                  </a:lnTo>
                  <a:cubicBezTo>
                    <a:pt x="6" y="0"/>
                    <a:pt x="2" y="1"/>
                    <a:pt x="0" y="1"/>
                  </a:cubicBezTo>
                  <a:cubicBezTo>
                    <a:pt x="6" y="1"/>
                    <a:pt x="12" y="1"/>
                    <a:pt x="1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2" name="Freeform 61"/>
            <p:cNvSpPr>
              <a:spLocks/>
            </p:cNvSpPr>
            <p:nvPr/>
          </p:nvSpPr>
          <p:spPr bwMode="invGray">
            <a:xfrm>
              <a:off x="10009188" y="2787650"/>
              <a:ext cx="115888" cy="3175"/>
            </a:xfrm>
            <a:custGeom>
              <a:avLst/>
              <a:gdLst>
                <a:gd name="T0" fmla="*/ 0 w 60"/>
                <a:gd name="T1" fmla="*/ 0 h 2"/>
                <a:gd name="T2" fmla="*/ 0 w 60"/>
                <a:gd name="T3" fmla="*/ 0 h 2"/>
                <a:gd name="T4" fmla="*/ 19 w 60"/>
                <a:gd name="T5" fmla="*/ 2 h 2"/>
                <a:gd name="T6" fmla="*/ 60 w 60"/>
                <a:gd name="T7" fmla="*/ 1 h 2"/>
                <a:gd name="T8" fmla="*/ 0 w 6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2">
                  <a:moveTo>
                    <a:pt x="0" y="0"/>
                  </a:moveTo>
                  <a:lnTo>
                    <a:pt x="0" y="0"/>
                  </a:lnTo>
                  <a:cubicBezTo>
                    <a:pt x="7" y="0"/>
                    <a:pt x="18" y="1"/>
                    <a:pt x="19" y="2"/>
                  </a:cubicBezTo>
                  <a:cubicBezTo>
                    <a:pt x="34" y="2"/>
                    <a:pt x="45" y="1"/>
                    <a:pt x="60" y="1"/>
                  </a:cubicBezTo>
                  <a:cubicBezTo>
                    <a:pt x="43" y="1"/>
                    <a:pt x="23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3" name="Freeform 62"/>
            <p:cNvSpPr>
              <a:spLocks/>
            </p:cNvSpPr>
            <p:nvPr/>
          </p:nvSpPr>
          <p:spPr bwMode="invGray">
            <a:xfrm>
              <a:off x="10125075" y="2789238"/>
              <a:ext cx="1588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4" name="Freeform 63"/>
            <p:cNvSpPr>
              <a:spLocks noEditPoints="1"/>
            </p:cNvSpPr>
            <p:nvPr/>
          </p:nvSpPr>
          <p:spPr bwMode="invGray">
            <a:xfrm>
              <a:off x="-4110038" y="2703513"/>
              <a:ext cx="16486188" cy="134937"/>
            </a:xfrm>
            <a:custGeom>
              <a:avLst/>
              <a:gdLst>
                <a:gd name="T0" fmla="*/ 5206 w 8594"/>
                <a:gd name="T1" fmla="*/ 34 h 60"/>
                <a:gd name="T2" fmla="*/ 4851 w 8594"/>
                <a:gd name="T3" fmla="*/ 37 h 60"/>
                <a:gd name="T4" fmla="*/ 5322 w 8594"/>
                <a:gd name="T5" fmla="*/ 35 h 60"/>
                <a:gd name="T6" fmla="*/ 5841 w 8594"/>
                <a:gd name="T7" fmla="*/ 43 h 60"/>
                <a:gd name="T8" fmla="*/ 5952 w 8594"/>
                <a:gd name="T9" fmla="*/ 46 h 60"/>
                <a:gd name="T10" fmla="*/ 6323 w 8594"/>
                <a:gd name="T11" fmla="*/ 40 h 60"/>
                <a:gd name="T12" fmla="*/ 6806 w 8594"/>
                <a:gd name="T13" fmla="*/ 32 h 60"/>
                <a:gd name="T14" fmla="*/ 6211 w 8594"/>
                <a:gd name="T15" fmla="*/ 34 h 60"/>
                <a:gd name="T16" fmla="*/ 5558 w 8594"/>
                <a:gd name="T17" fmla="*/ 29 h 60"/>
                <a:gd name="T18" fmla="*/ 7046 w 8594"/>
                <a:gd name="T19" fmla="*/ 41 h 60"/>
                <a:gd name="T20" fmla="*/ 7472 w 8594"/>
                <a:gd name="T21" fmla="*/ 40 h 60"/>
                <a:gd name="T22" fmla="*/ 7784 w 8594"/>
                <a:gd name="T23" fmla="*/ 39 h 60"/>
                <a:gd name="T24" fmla="*/ 4392 w 8594"/>
                <a:gd name="T25" fmla="*/ 36 h 60"/>
                <a:gd name="T26" fmla="*/ 4053 w 8594"/>
                <a:gd name="T27" fmla="*/ 35 h 60"/>
                <a:gd name="T28" fmla="*/ 4729 w 8594"/>
                <a:gd name="T29" fmla="*/ 29 h 60"/>
                <a:gd name="T30" fmla="*/ 348 w 8594"/>
                <a:gd name="T31" fmla="*/ 40 h 60"/>
                <a:gd name="T32" fmla="*/ 3365 w 8594"/>
                <a:gd name="T33" fmla="*/ 41 h 60"/>
                <a:gd name="T34" fmla="*/ 2626 w 8594"/>
                <a:gd name="T35" fmla="*/ 45 h 60"/>
                <a:gd name="T36" fmla="*/ 1989 w 8594"/>
                <a:gd name="T37" fmla="*/ 45 h 60"/>
                <a:gd name="T38" fmla="*/ 1241 w 8594"/>
                <a:gd name="T39" fmla="*/ 44 h 60"/>
                <a:gd name="T40" fmla="*/ 260 w 8594"/>
                <a:gd name="T41" fmla="*/ 41 h 60"/>
                <a:gd name="T42" fmla="*/ 403 w 8594"/>
                <a:gd name="T43" fmla="*/ 29 h 60"/>
                <a:gd name="T44" fmla="*/ 1235 w 8594"/>
                <a:gd name="T45" fmla="*/ 30 h 60"/>
                <a:gd name="T46" fmla="*/ 1695 w 8594"/>
                <a:gd name="T47" fmla="*/ 28 h 60"/>
                <a:gd name="T48" fmla="*/ 2516 w 8594"/>
                <a:gd name="T49" fmla="*/ 20 h 60"/>
                <a:gd name="T50" fmla="*/ 3096 w 8594"/>
                <a:gd name="T51" fmla="*/ 21 h 60"/>
                <a:gd name="T52" fmla="*/ 3775 w 8594"/>
                <a:gd name="T53" fmla="*/ 17 h 60"/>
                <a:gd name="T54" fmla="*/ 3608 w 8594"/>
                <a:gd name="T55" fmla="*/ 13 h 60"/>
                <a:gd name="T56" fmla="*/ 3472 w 8594"/>
                <a:gd name="T57" fmla="*/ 9 h 60"/>
                <a:gd name="T58" fmla="*/ 4061 w 8594"/>
                <a:gd name="T59" fmla="*/ 4 h 60"/>
                <a:gd name="T60" fmla="*/ 4257 w 8594"/>
                <a:gd name="T61" fmla="*/ 12 h 60"/>
                <a:gd name="T62" fmla="*/ 4645 w 8594"/>
                <a:gd name="T63" fmla="*/ 16 h 60"/>
                <a:gd name="T64" fmla="*/ 4373 w 8594"/>
                <a:gd name="T65" fmla="*/ 10 h 60"/>
                <a:gd name="T66" fmla="*/ 5119 w 8594"/>
                <a:gd name="T67" fmla="*/ 4 h 60"/>
                <a:gd name="T68" fmla="*/ 5193 w 8594"/>
                <a:gd name="T69" fmla="*/ 5 h 60"/>
                <a:gd name="T70" fmla="*/ 5134 w 8594"/>
                <a:gd name="T71" fmla="*/ 16 h 60"/>
                <a:gd name="T72" fmla="*/ 5438 w 8594"/>
                <a:gd name="T73" fmla="*/ 15 h 60"/>
                <a:gd name="T74" fmla="*/ 5834 w 8594"/>
                <a:gd name="T75" fmla="*/ 5 h 60"/>
                <a:gd name="T76" fmla="*/ 5843 w 8594"/>
                <a:gd name="T77" fmla="*/ 16 h 60"/>
                <a:gd name="T78" fmla="*/ 5967 w 8594"/>
                <a:gd name="T79" fmla="*/ 11 h 60"/>
                <a:gd name="T80" fmla="*/ 6226 w 8594"/>
                <a:gd name="T81" fmla="*/ 10 h 60"/>
                <a:gd name="T82" fmla="*/ 6261 w 8594"/>
                <a:gd name="T83" fmla="*/ 13 h 60"/>
                <a:gd name="T84" fmla="*/ 6697 w 8594"/>
                <a:gd name="T85" fmla="*/ 10 h 60"/>
                <a:gd name="T86" fmla="*/ 6837 w 8594"/>
                <a:gd name="T87" fmla="*/ 16 h 60"/>
                <a:gd name="T88" fmla="*/ 7682 w 8594"/>
                <a:gd name="T89" fmla="*/ 14 h 60"/>
                <a:gd name="T90" fmla="*/ 7802 w 8594"/>
                <a:gd name="T91" fmla="*/ 24 h 60"/>
                <a:gd name="T92" fmla="*/ 8182 w 8594"/>
                <a:gd name="T93" fmla="*/ 23 h 60"/>
                <a:gd name="T94" fmla="*/ 8315 w 8594"/>
                <a:gd name="T95" fmla="*/ 27 h 60"/>
                <a:gd name="T96" fmla="*/ 8441 w 8594"/>
                <a:gd name="T97" fmla="*/ 38 h 60"/>
                <a:gd name="T98" fmla="*/ 8077 w 8594"/>
                <a:gd name="T99" fmla="*/ 45 h 60"/>
                <a:gd name="T100" fmla="*/ 8594 w 8594"/>
                <a:gd name="T101" fmla="*/ 47 h 60"/>
                <a:gd name="T102" fmla="*/ 8205 w 8594"/>
                <a:gd name="T103" fmla="*/ 53 h 60"/>
                <a:gd name="T104" fmla="*/ 7779 w 8594"/>
                <a:gd name="T105" fmla="*/ 58 h 60"/>
                <a:gd name="T106" fmla="*/ 7358 w 8594"/>
                <a:gd name="T107" fmla="*/ 54 h 60"/>
                <a:gd name="T108" fmla="*/ 6692 w 8594"/>
                <a:gd name="T109" fmla="*/ 49 h 60"/>
                <a:gd name="T110" fmla="*/ 5792 w 8594"/>
                <a:gd name="T111" fmla="*/ 53 h 60"/>
                <a:gd name="T112" fmla="*/ 5390 w 8594"/>
                <a:gd name="T113" fmla="*/ 47 h 60"/>
                <a:gd name="T114" fmla="*/ 5194 w 8594"/>
                <a:gd name="T115" fmla="*/ 51 h 60"/>
                <a:gd name="T116" fmla="*/ 4559 w 8594"/>
                <a:gd name="T117" fmla="*/ 53 h 60"/>
                <a:gd name="T118" fmla="*/ 4226 w 8594"/>
                <a:gd name="T119" fmla="*/ 58 h 60"/>
                <a:gd name="T120" fmla="*/ 4010 w 8594"/>
                <a:gd name="T121" fmla="*/ 60 h 60"/>
                <a:gd name="T122" fmla="*/ 3858 w 8594"/>
                <a:gd name="T12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594" h="60">
                  <a:moveTo>
                    <a:pt x="4248" y="14"/>
                  </a:moveTo>
                  <a:lnTo>
                    <a:pt x="4248" y="14"/>
                  </a:lnTo>
                  <a:lnTo>
                    <a:pt x="4246" y="14"/>
                  </a:lnTo>
                  <a:lnTo>
                    <a:pt x="4248" y="14"/>
                  </a:lnTo>
                  <a:lnTo>
                    <a:pt x="4248" y="14"/>
                  </a:lnTo>
                  <a:close/>
                  <a:moveTo>
                    <a:pt x="5299" y="30"/>
                  </a:moveTo>
                  <a:lnTo>
                    <a:pt x="5299" y="30"/>
                  </a:lnTo>
                  <a:lnTo>
                    <a:pt x="5241" y="31"/>
                  </a:lnTo>
                  <a:lnTo>
                    <a:pt x="5247" y="31"/>
                  </a:lnTo>
                  <a:lnTo>
                    <a:pt x="5190" y="32"/>
                  </a:lnTo>
                  <a:cubicBezTo>
                    <a:pt x="5225" y="33"/>
                    <a:pt x="5248" y="35"/>
                    <a:pt x="5199" y="36"/>
                  </a:cubicBezTo>
                  <a:cubicBezTo>
                    <a:pt x="5203" y="36"/>
                    <a:pt x="5189" y="35"/>
                    <a:pt x="5206" y="34"/>
                  </a:cubicBezTo>
                  <a:cubicBezTo>
                    <a:pt x="5173" y="33"/>
                    <a:pt x="5101" y="32"/>
                    <a:pt x="5120" y="35"/>
                  </a:cubicBezTo>
                  <a:cubicBezTo>
                    <a:pt x="5183" y="32"/>
                    <a:pt x="5134" y="39"/>
                    <a:pt x="5184" y="36"/>
                  </a:cubicBezTo>
                  <a:cubicBezTo>
                    <a:pt x="5157" y="38"/>
                    <a:pt x="5131" y="38"/>
                    <a:pt x="5106" y="38"/>
                  </a:cubicBezTo>
                  <a:cubicBezTo>
                    <a:pt x="5132" y="37"/>
                    <a:pt x="5100" y="35"/>
                    <a:pt x="5061" y="34"/>
                  </a:cubicBezTo>
                  <a:cubicBezTo>
                    <a:pt x="5044" y="35"/>
                    <a:pt x="4997" y="34"/>
                    <a:pt x="4969" y="35"/>
                  </a:cubicBezTo>
                  <a:cubicBezTo>
                    <a:pt x="4979" y="37"/>
                    <a:pt x="4954" y="38"/>
                    <a:pt x="5001" y="38"/>
                  </a:cubicBezTo>
                  <a:cubicBezTo>
                    <a:pt x="4984" y="39"/>
                    <a:pt x="4957" y="39"/>
                    <a:pt x="4928" y="38"/>
                  </a:cubicBezTo>
                  <a:cubicBezTo>
                    <a:pt x="4940" y="38"/>
                    <a:pt x="4960" y="38"/>
                    <a:pt x="4959" y="37"/>
                  </a:cubicBezTo>
                  <a:cubicBezTo>
                    <a:pt x="4940" y="35"/>
                    <a:pt x="4917" y="35"/>
                    <a:pt x="4905" y="35"/>
                  </a:cubicBezTo>
                  <a:lnTo>
                    <a:pt x="4876" y="35"/>
                  </a:lnTo>
                  <a:cubicBezTo>
                    <a:pt x="4879" y="35"/>
                    <a:pt x="4881" y="35"/>
                    <a:pt x="4883" y="36"/>
                  </a:cubicBezTo>
                  <a:lnTo>
                    <a:pt x="4851" y="37"/>
                  </a:lnTo>
                  <a:cubicBezTo>
                    <a:pt x="4894" y="36"/>
                    <a:pt x="4871" y="38"/>
                    <a:pt x="4870" y="39"/>
                  </a:cubicBezTo>
                  <a:cubicBezTo>
                    <a:pt x="4871" y="37"/>
                    <a:pt x="4842" y="39"/>
                    <a:pt x="4827" y="39"/>
                  </a:cubicBezTo>
                  <a:lnTo>
                    <a:pt x="4860" y="41"/>
                  </a:lnTo>
                  <a:cubicBezTo>
                    <a:pt x="4844" y="42"/>
                    <a:pt x="4805" y="40"/>
                    <a:pt x="4813" y="42"/>
                  </a:cubicBezTo>
                  <a:cubicBezTo>
                    <a:pt x="4881" y="43"/>
                    <a:pt x="4907" y="42"/>
                    <a:pt x="4969" y="42"/>
                  </a:cubicBezTo>
                  <a:lnTo>
                    <a:pt x="4944" y="40"/>
                  </a:lnTo>
                  <a:cubicBezTo>
                    <a:pt x="5014" y="39"/>
                    <a:pt x="4987" y="43"/>
                    <a:pt x="5065" y="43"/>
                  </a:cubicBezTo>
                  <a:cubicBezTo>
                    <a:pt x="5098" y="41"/>
                    <a:pt x="5183" y="42"/>
                    <a:pt x="5184" y="39"/>
                  </a:cubicBezTo>
                  <a:cubicBezTo>
                    <a:pt x="5174" y="40"/>
                    <a:pt x="5233" y="42"/>
                    <a:pt x="5260" y="40"/>
                  </a:cubicBezTo>
                  <a:cubicBezTo>
                    <a:pt x="5289" y="38"/>
                    <a:pt x="5379" y="37"/>
                    <a:pt x="5352" y="36"/>
                  </a:cubicBezTo>
                  <a:cubicBezTo>
                    <a:pt x="5328" y="36"/>
                    <a:pt x="5295" y="37"/>
                    <a:pt x="5276" y="36"/>
                  </a:cubicBezTo>
                  <a:lnTo>
                    <a:pt x="5322" y="35"/>
                  </a:lnTo>
                  <a:lnTo>
                    <a:pt x="5292" y="33"/>
                  </a:lnTo>
                  <a:cubicBezTo>
                    <a:pt x="5308" y="34"/>
                    <a:pt x="5306" y="32"/>
                    <a:pt x="5299" y="30"/>
                  </a:cubicBezTo>
                  <a:close/>
                  <a:moveTo>
                    <a:pt x="5493" y="27"/>
                  </a:moveTo>
                  <a:lnTo>
                    <a:pt x="5493" y="27"/>
                  </a:lnTo>
                  <a:cubicBezTo>
                    <a:pt x="5524" y="32"/>
                    <a:pt x="5557" y="36"/>
                    <a:pt x="5700" y="35"/>
                  </a:cubicBezTo>
                  <a:lnTo>
                    <a:pt x="5689" y="35"/>
                  </a:lnTo>
                  <a:cubicBezTo>
                    <a:pt x="5761" y="38"/>
                    <a:pt x="5829" y="32"/>
                    <a:pt x="5916" y="35"/>
                  </a:cubicBezTo>
                  <a:cubicBezTo>
                    <a:pt x="5874" y="36"/>
                    <a:pt x="5876" y="36"/>
                    <a:pt x="5829" y="40"/>
                  </a:cubicBezTo>
                  <a:lnTo>
                    <a:pt x="5875" y="39"/>
                  </a:lnTo>
                  <a:cubicBezTo>
                    <a:pt x="5862" y="41"/>
                    <a:pt x="5907" y="40"/>
                    <a:pt x="5941" y="40"/>
                  </a:cubicBezTo>
                  <a:lnTo>
                    <a:pt x="5911" y="43"/>
                  </a:lnTo>
                  <a:cubicBezTo>
                    <a:pt x="5891" y="42"/>
                    <a:pt x="5839" y="42"/>
                    <a:pt x="5841" y="43"/>
                  </a:cubicBezTo>
                  <a:cubicBezTo>
                    <a:pt x="5852" y="42"/>
                    <a:pt x="5772" y="39"/>
                    <a:pt x="5729" y="40"/>
                  </a:cubicBezTo>
                  <a:cubicBezTo>
                    <a:pt x="5733" y="42"/>
                    <a:pt x="5825" y="41"/>
                    <a:pt x="5784" y="44"/>
                  </a:cubicBezTo>
                  <a:cubicBezTo>
                    <a:pt x="5820" y="43"/>
                    <a:pt x="5825" y="45"/>
                    <a:pt x="5862" y="44"/>
                  </a:cubicBezTo>
                  <a:cubicBezTo>
                    <a:pt x="5826" y="45"/>
                    <a:pt x="5853" y="47"/>
                    <a:pt x="5827" y="48"/>
                  </a:cubicBezTo>
                  <a:lnTo>
                    <a:pt x="5888" y="47"/>
                  </a:lnTo>
                  <a:cubicBezTo>
                    <a:pt x="5890" y="48"/>
                    <a:pt x="5798" y="49"/>
                    <a:pt x="5849" y="51"/>
                  </a:cubicBezTo>
                  <a:cubicBezTo>
                    <a:pt x="5874" y="50"/>
                    <a:pt x="5940" y="52"/>
                    <a:pt x="5941" y="49"/>
                  </a:cubicBezTo>
                  <a:lnTo>
                    <a:pt x="5943" y="50"/>
                  </a:lnTo>
                  <a:cubicBezTo>
                    <a:pt x="5989" y="51"/>
                    <a:pt x="5963" y="47"/>
                    <a:pt x="6020" y="48"/>
                  </a:cubicBezTo>
                  <a:cubicBezTo>
                    <a:pt x="6021" y="47"/>
                    <a:pt x="6010" y="47"/>
                    <a:pt x="5989" y="47"/>
                  </a:cubicBezTo>
                  <a:cubicBezTo>
                    <a:pt x="5972" y="47"/>
                    <a:pt x="5969" y="49"/>
                    <a:pt x="5934" y="49"/>
                  </a:cubicBezTo>
                  <a:cubicBezTo>
                    <a:pt x="5918" y="47"/>
                    <a:pt x="5977" y="49"/>
                    <a:pt x="5952" y="46"/>
                  </a:cubicBezTo>
                  <a:cubicBezTo>
                    <a:pt x="5940" y="45"/>
                    <a:pt x="5858" y="48"/>
                    <a:pt x="5884" y="44"/>
                  </a:cubicBezTo>
                  <a:lnTo>
                    <a:pt x="5931" y="45"/>
                  </a:lnTo>
                  <a:cubicBezTo>
                    <a:pt x="5932" y="43"/>
                    <a:pt x="5965" y="43"/>
                    <a:pt x="5964" y="41"/>
                  </a:cubicBezTo>
                  <a:cubicBezTo>
                    <a:pt x="5993" y="40"/>
                    <a:pt x="6019" y="43"/>
                    <a:pt x="6048" y="41"/>
                  </a:cubicBezTo>
                  <a:cubicBezTo>
                    <a:pt x="6060" y="40"/>
                    <a:pt x="6039" y="37"/>
                    <a:pt x="6087" y="38"/>
                  </a:cubicBezTo>
                  <a:cubicBezTo>
                    <a:pt x="6124" y="41"/>
                    <a:pt x="6234" y="41"/>
                    <a:pt x="6276" y="40"/>
                  </a:cubicBezTo>
                  <a:lnTo>
                    <a:pt x="6312" y="39"/>
                  </a:lnTo>
                  <a:cubicBezTo>
                    <a:pt x="6309" y="38"/>
                    <a:pt x="6243" y="39"/>
                    <a:pt x="6266" y="38"/>
                  </a:cubicBezTo>
                  <a:lnTo>
                    <a:pt x="6322" y="37"/>
                  </a:lnTo>
                  <a:lnTo>
                    <a:pt x="6318" y="38"/>
                  </a:lnTo>
                  <a:cubicBezTo>
                    <a:pt x="6337" y="38"/>
                    <a:pt x="6356" y="37"/>
                    <a:pt x="6373" y="37"/>
                  </a:cubicBezTo>
                  <a:cubicBezTo>
                    <a:pt x="6355" y="38"/>
                    <a:pt x="6315" y="38"/>
                    <a:pt x="6323" y="40"/>
                  </a:cubicBezTo>
                  <a:cubicBezTo>
                    <a:pt x="6349" y="40"/>
                    <a:pt x="6353" y="41"/>
                    <a:pt x="6377" y="41"/>
                  </a:cubicBezTo>
                  <a:cubicBezTo>
                    <a:pt x="6372" y="41"/>
                    <a:pt x="6368" y="41"/>
                    <a:pt x="6368" y="41"/>
                  </a:cubicBezTo>
                  <a:cubicBezTo>
                    <a:pt x="6422" y="42"/>
                    <a:pt x="6420" y="39"/>
                    <a:pt x="6433" y="38"/>
                  </a:cubicBezTo>
                  <a:cubicBezTo>
                    <a:pt x="6487" y="36"/>
                    <a:pt x="6379" y="36"/>
                    <a:pt x="6386" y="33"/>
                  </a:cubicBezTo>
                  <a:lnTo>
                    <a:pt x="6543" y="32"/>
                  </a:lnTo>
                  <a:cubicBezTo>
                    <a:pt x="6529" y="33"/>
                    <a:pt x="6516" y="34"/>
                    <a:pt x="6521" y="35"/>
                  </a:cubicBezTo>
                  <a:cubicBezTo>
                    <a:pt x="6559" y="36"/>
                    <a:pt x="6522" y="36"/>
                    <a:pt x="6576" y="36"/>
                  </a:cubicBezTo>
                  <a:cubicBezTo>
                    <a:pt x="6572" y="33"/>
                    <a:pt x="6644" y="35"/>
                    <a:pt x="6682" y="33"/>
                  </a:cubicBezTo>
                  <a:cubicBezTo>
                    <a:pt x="6700" y="34"/>
                    <a:pt x="6704" y="34"/>
                    <a:pt x="6665" y="34"/>
                  </a:cubicBezTo>
                  <a:cubicBezTo>
                    <a:pt x="6669" y="36"/>
                    <a:pt x="6721" y="36"/>
                    <a:pt x="6740" y="36"/>
                  </a:cubicBezTo>
                  <a:lnTo>
                    <a:pt x="6781" y="35"/>
                  </a:lnTo>
                  <a:cubicBezTo>
                    <a:pt x="6765" y="34"/>
                    <a:pt x="6772" y="32"/>
                    <a:pt x="6806" y="32"/>
                  </a:cubicBezTo>
                  <a:lnTo>
                    <a:pt x="6808" y="31"/>
                  </a:lnTo>
                  <a:cubicBezTo>
                    <a:pt x="6752" y="31"/>
                    <a:pt x="6666" y="28"/>
                    <a:pt x="6631" y="30"/>
                  </a:cubicBezTo>
                  <a:lnTo>
                    <a:pt x="6641" y="29"/>
                  </a:lnTo>
                  <a:cubicBezTo>
                    <a:pt x="6577" y="28"/>
                    <a:pt x="6502" y="33"/>
                    <a:pt x="6472" y="29"/>
                  </a:cubicBezTo>
                  <a:cubicBezTo>
                    <a:pt x="6475" y="28"/>
                    <a:pt x="6459" y="29"/>
                    <a:pt x="6460" y="27"/>
                  </a:cubicBezTo>
                  <a:lnTo>
                    <a:pt x="6413" y="28"/>
                  </a:lnTo>
                  <a:lnTo>
                    <a:pt x="6423" y="27"/>
                  </a:lnTo>
                  <a:lnTo>
                    <a:pt x="6343" y="28"/>
                  </a:lnTo>
                  <a:lnTo>
                    <a:pt x="6345" y="27"/>
                  </a:lnTo>
                  <a:lnTo>
                    <a:pt x="6253" y="32"/>
                  </a:lnTo>
                  <a:cubicBezTo>
                    <a:pt x="6253" y="33"/>
                    <a:pt x="6255" y="33"/>
                    <a:pt x="6242" y="34"/>
                  </a:cubicBezTo>
                  <a:cubicBezTo>
                    <a:pt x="6230" y="34"/>
                    <a:pt x="6220" y="34"/>
                    <a:pt x="6211" y="34"/>
                  </a:cubicBezTo>
                  <a:cubicBezTo>
                    <a:pt x="6211" y="34"/>
                    <a:pt x="6211" y="34"/>
                    <a:pt x="6211" y="34"/>
                  </a:cubicBezTo>
                  <a:lnTo>
                    <a:pt x="6211" y="34"/>
                  </a:lnTo>
                  <a:cubicBezTo>
                    <a:pt x="6191" y="34"/>
                    <a:pt x="6178" y="32"/>
                    <a:pt x="6154" y="32"/>
                  </a:cubicBezTo>
                  <a:lnTo>
                    <a:pt x="6229" y="32"/>
                  </a:lnTo>
                  <a:cubicBezTo>
                    <a:pt x="6235" y="30"/>
                    <a:pt x="6228" y="29"/>
                    <a:pt x="6192" y="27"/>
                  </a:cubicBezTo>
                  <a:cubicBezTo>
                    <a:pt x="6207" y="27"/>
                    <a:pt x="6213" y="26"/>
                    <a:pt x="6195" y="26"/>
                  </a:cubicBezTo>
                  <a:cubicBezTo>
                    <a:pt x="6192" y="26"/>
                    <a:pt x="6146" y="27"/>
                    <a:pt x="6163" y="28"/>
                  </a:cubicBezTo>
                  <a:cubicBezTo>
                    <a:pt x="6092" y="29"/>
                    <a:pt x="5978" y="25"/>
                    <a:pt x="5870" y="28"/>
                  </a:cubicBezTo>
                  <a:cubicBezTo>
                    <a:pt x="5947" y="26"/>
                    <a:pt x="5808" y="25"/>
                    <a:pt x="5894" y="25"/>
                  </a:cubicBezTo>
                  <a:cubicBezTo>
                    <a:pt x="5834" y="22"/>
                    <a:pt x="5842" y="27"/>
                    <a:pt x="5781" y="27"/>
                  </a:cubicBezTo>
                  <a:cubicBezTo>
                    <a:pt x="5776" y="26"/>
                    <a:pt x="5814" y="27"/>
                    <a:pt x="5828" y="25"/>
                  </a:cubicBezTo>
                  <a:cubicBezTo>
                    <a:pt x="5727" y="24"/>
                    <a:pt x="5657" y="29"/>
                    <a:pt x="5558" y="29"/>
                  </a:cubicBezTo>
                  <a:lnTo>
                    <a:pt x="5554" y="27"/>
                  </a:lnTo>
                  <a:lnTo>
                    <a:pt x="5493" y="27"/>
                  </a:lnTo>
                  <a:close/>
                  <a:moveTo>
                    <a:pt x="7145" y="32"/>
                  </a:moveTo>
                  <a:lnTo>
                    <a:pt x="7145" y="32"/>
                  </a:lnTo>
                  <a:cubicBezTo>
                    <a:pt x="7151" y="32"/>
                    <a:pt x="7153" y="31"/>
                    <a:pt x="7153" y="31"/>
                  </a:cubicBezTo>
                  <a:cubicBezTo>
                    <a:pt x="7028" y="36"/>
                    <a:pt x="6926" y="37"/>
                    <a:pt x="6859" y="36"/>
                  </a:cubicBezTo>
                  <a:cubicBezTo>
                    <a:pt x="6872" y="38"/>
                    <a:pt x="6932" y="40"/>
                    <a:pt x="6961" y="41"/>
                  </a:cubicBezTo>
                  <a:lnTo>
                    <a:pt x="6936" y="43"/>
                  </a:lnTo>
                  <a:lnTo>
                    <a:pt x="6920" y="41"/>
                  </a:lnTo>
                  <a:lnTo>
                    <a:pt x="6876" y="43"/>
                  </a:lnTo>
                  <a:cubicBezTo>
                    <a:pt x="6888" y="44"/>
                    <a:pt x="6924" y="44"/>
                    <a:pt x="6947" y="45"/>
                  </a:cubicBezTo>
                  <a:lnTo>
                    <a:pt x="7046" y="41"/>
                  </a:lnTo>
                  <a:lnTo>
                    <a:pt x="6986" y="40"/>
                  </a:lnTo>
                  <a:cubicBezTo>
                    <a:pt x="7002" y="40"/>
                    <a:pt x="7082" y="40"/>
                    <a:pt x="7114" y="40"/>
                  </a:cubicBezTo>
                  <a:cubicBezTo>
                    <a:pt x="7115" y="38"/>
                    <a:pt x="7060" y="37"/>
                    <a:pt x="7053" y="39"/>
                  </a:cubicBezTo>
                  <a:cubicBezTo>
                    <a:pt x="7047" y="37"/>
                    <a:pt x="7110" y="38"/>
                    <a:pt x="7070" y="36"/>
                  </a:cubicBezTo>
                  <a:cubicBezTo>
                    <a:pt x="7117" y="34"/>
                    <a:pt x="7193" y="36"/>
                    <a:pt x="7228" y="37"/>
                  </a:cubicBezTo>
                  <a:lnTo>
                    <a:pt x="7234" y="39"/>
                  </a:lnTo>
                  <a:cubicBezTo>
                    <a:pt x="7272" y="41"/>
                    <a:pt x="7260" y="36"/>
                    <a:pt x="7305" y="38"/>
                  </a:cubicBezTo>
                  <a:cubicBezTo>
                    <a:pt x="7249" y="38"/>
                    <a:pt x="7315" y="41"/>
                    <a:pt x="7270" y="41"/>
                  </a:cubicBezTo>
                  <a:cubicBezTo>
                    <a:pt x="7284" y="42"/>
                    <a:pt x="7270" y="44"/>
                    <a:pt x="7315" y="44"/>
                  </a:cubicBezTo>
                  <a:cubicBezTo>
                    <a:pt x="7352" y="40"/>
                    <a:pt x="7362" y="46"/>
                    <a:pt x="7398" y="43"/>
                  </a:cubicBezTo>
                  <a:cubicBezTo>
                    <a:pt x="7421" y="44"/>
                    <a:pt x="7372" y="45"/>
                    <a:pt x="7418" y="46"/>
                  </a:cubicBezTo>
                  <a:cubicBezTo>
                    <a:pt x="7472" y="44"/>
                    <a:pt x="7469" y="43"/>
                    <a:pt x="7472" y="40"/>
                  </a:cubicBezTo>
                  <a:cubicBezTo>
                    <a:pt x="7422" y="39"/>
                    <a:pt x="7416" y="43"/>
                    <a:pt x="7375" y="42"/>
                  </a:cubicBezTo>
                  <a:lnTo>
                    <a:pt x="7456" y="38"/>
                  </a:lnTo>
                  <a:cubicBezTo>
                    <a:pt x="7441" y="38"/>
                    <a:pt x="7430" y="38"/>
                    <a:pt x="7421" y="38"/>
                  </a:cubicBezTo>
                  <a:cubicBezTo>
                    <a:pt x="7437" y="38"/>
                    <a:pt x="7451" y="37"/>
                    <a:pt x="7463" y="36"/>
                  </a:cubicBezTo>
                  <a:lnTo>
                    <a:pt x="7482" y="35"/>
                  </a:lnTo>
                  <a:cubicBezTo>
                    <a:pt x="7436" y="35"/>
                    <a:pt x="7395" y="35"/>
                    <a:pt x="7388" y="34"/>
                  </a:cubicBezTo>
                  <a:lnTo>
                    <a:pt x="7394" y="32"/>
                  </a:lnTo>
                  <a:cubicBezTo>
                    <a:pt x="7378" y="31"/>
                    <a:pt x="7352" y="32"/>
                    <a:pt x="7339" y="33"/>
                  </a:cubicBezTo>
                  <a:cubicBezTo>
                    <a:pt x="7299" y="33"/>
                    <a:pt x="7258" y="34"/>
                    <a:pt x="7249" y="33"/>
                  </a:cubicBezTo>
                  <a:lnTo>
                    <a:pt x="7264" y="32"/>
                  </a:lnTo>
                  <a:lnTo>
                    <a:pt x="7145" y="32"/>
                  </a:lnTo>
                  <a:close/>
                  <a:moveTo>
                    <a:pt x="7784" y="39"/>
                  </a:moveTo>
                  <a:lnTo>
                    <a:pt x="7784" y="39"/>
                  </a:lnTo>
                  <a:lnTo>
                    <a:pt x="7795" y="40"/>
                  </a:lnTo>
                  <a:lnTo>
                    <a:pt x="7764" y="41"/>
                  </a:lnTo>
                  <a:cubicBezTo>
                    <a:pt x="7709" y="41"/>
                    <a:pt x="7664" y="37"/>
                    <a:pt x="7614" y="40"/>
                  </a:cubicBezTo>
                  <a:cubicBezTo>
                    <a:pt x="7591" y="39"/>
                    <a:pt x="7578" y="37"/>
                    <a:pt x="7566" y="36"/>
                  </a:cubicBezTo>
                  <a:lnTo>
                    <a:pt x="7597" y="36"/>
                  </a:lnTo>
                  <a:cubicBezTo>
                    <a:pt x="7737" y="32"/>
                    <a:pt x="7670" y="41"/>
                    <a:pt x="7784" y="39"/>
                  </a:cubicBezTo>
                  <a:close/>
                  <a:moveTo>
                    <a:pt x="4385" y="43"/>
                  </a:moveTo>
                  <a:lnTo>
                    <a:pt x="4385" y="43"/>
                  </a:lnTo>
                  <a:cubicBezTo>
                    <a:pt x="4401" y="40"/>
                    <a:pt x="4455" y="40"/>
                    <a:pt x="4458" y="38"/>
                  </a:cubicBezTo>
                  <a:cubicBezTo>
                    <a:pt x="4462" y="37"/>
                    <a:pt x="4450" y="37"/>
                    <a:pt x="4437" y="37"/>
                  </a:cubicBezTo>
                  <a:lnTo>
                    <a:pt x="4392" y="36"/>
                  </a:lnTo>
                  <a:cubicBezTo>
                    <a:pt x="4391" y="37"/>
                    <a:pt x="4388" y="37"/>
                    <a:pt x="4383" y="37"/>
                  </a:cubicBezTo>
                  <a:cubicBezTo>
                    <a:pt x="4399" y="38"/>
                    <a:pt x="4409" y="38"/>
                    <a:pt x="4403" y="40"/>
                  </a:cubicBezTo>
                  <a:cubicBezTo>
                    <a:pt x="4362" y="37"/>
                    <a:pt x="4366" y="42"/>
                    <a:pt x="4322" y="42"/>
                  </a:cubicBezTo>
                  <a:cubicBezTo>
                    <a:pt x="4308" y="43"/>
                    <a:pt x="4371" y="43"/>
                    <a:pt x="4385" y="43"/>
                  </a:cubicBezTo>
                  <a:close/>
                  <a:moveTo>
                    <a:pt x="4129" y="37"/>
                  </a:moveTo>
                  <a:lnTo>
                    <a:pt x="4129" y="37"/>
                  </a:lnTo>
                  <a:lnTo>
                    <a:pt x="4138" y="35"/>
                  </a:lnTo>
                  <a:lnTo>
                    <a:pt x="4112" y="35"/>
                  </a:lnTo>
                  <a:cubicBezTo>
                    <a:pt x="4115" y="36"/>
                    <a:pt x="4118" y="37"/>
                    <a:pt x="4129" y="37"/>
                  </a:cubicBezTo>
                  <a:close/>
                  <a:moveTo>
                    <a:pt x="4049" y="35"/>
                  </a:moveTo>
                  <a:lnTo>
                    <a:pt x="4049" y="35"/>
                  </a:lnTo>
                  <a:lnTo>
                    <a:pt x="4053" y="35"/>
                  </a:lnTo>
                  <a:lnTo>
                    <a:pt x="4025" y="34"/>
                  </a:lnTo>
                  <a:cubicBezTo>
                    <a:pt x="4029" y="35"/>
                    <a:pt x="4036" y="35"/>
                    <a:pt x="4049" y="35"/>
                  </a:cubicBezTo>
                  <a:close/>
                  <a:moveTo>
                    <a:pt x="4812" y="35"/>
                  </a:moveTo>
                  <a:lnTo>
                    <a:pt x="4812" y="35"/>
                  </a:lnTo>
                  <a:cubicBezTo>
                    <a:pt x="4808" y="35"/>
                    <a:pt x="4804" y="35"/>
                    <a:pt x="4802" y="35"/>
                  </a:cubicBezTo>
                  <a:lnTo>
                    <a:pt x="4812" y="35"/>
                  </a:lnTo>
                  <a:close/>
                  <a:moveTo>
                    <a:pt x="4778" y="37"/>
                  </a:moveTo>
                  <a:lnTo>
                    <a:pt x="4778" y="37"/>
                  </a:lnTo>
                  <a:cubicBezTo>
                    <a:pt x="4817" y="38"/>
                    <a:pt x="4808" y="37"/>
                    <a:pt x="4814" y="36"/>
                  </a:cubicBezTo>
                  <a:lnTo>
                    <a:pt x="4773" y="36"/>
                  </a:lnTo>
                  <a:cubicBezTo>
                    <a:pt x="4778" y="36"/>
                    <a:pt x="4781" y="37"/>
                    <a:pt x="4778" y="37"/>
                  </a:cubicBezTo>
                  <a:close/>
                  <a:moveTo>
                    <a:pt x="4729" y="29"/>
                  </a:moveTo>
                  <a:lnTo>
                    <a:pt x="4729" y="29"/>
                  </a:lnTo>
                  <a:lnTo>
                    <a:pt x="4523" y="28"/>
                  </a:lnTo>
                  <a:cubicBezTo>
                    <a:pt x="4643" y="33"/>
                    <a:pt x="4728" y="36"/>
                    <a:pt x="4527" y="37"/>
                  </a:cubicBezTo>
                  <a:lnTo>
                    <a:pt x="4514" y="37"/>
                  </a:lnTo>
                  <a:cubicBezTo>
                    <a:pt x="4540" y="38"/>
                    <a:pt x="4586" y="38"/>
                    <a:pt x="4628" y="37"/>
                  </a:cubicBezTo>
                  <a:cubicBezTo>
                    <a:pt x="4662" y="35"/>
                    <a:pt x="4773" y="29"/>
                    <a:pt x="4772" y="28"/>
                  </a:cubicBezTo>
                  <a:cubicBezTo>
                    <a:pt x="4760" y="27"/>
                    <a:pt x="4742" y="28"/>
                    <a:pt x="4720" y="28"/>
                  </a:cubicBezTo>
                  <a:lnTo>
                    <a:pt x="4729" y="29"/>
                  </a:lnTo>
                  <a:close/>
                  <a:moveTo>
                    <a:pt x="348" y="40"/>
                  </a:moveTo>
                  <a:lnTo>
                    <a:pt x="348" y="40"/>
                  </a:lnTo>
                  <a:cubicBezTo>
                    <a:pt x="352" y="40"/>
                    <a:pt x="354" y="40"/>
                    <a:pt x="356" y="40"/>
                  </a:cubicBezTo>
                  <a:cubicBezTo>
                    <a:pt x="354" y="40"/>
                    <a:pt x="356" y="40"/>
                    <a:pt x="348" y="40"/>
                  </a:cubicBezTo>
                  <a:close/>
                  <a:moveTo>
                    <a:pt x="3713" y="39"/>
                  </a:moveTo>
                  <a:lnTo>
                    <a:pt x="3713" y="39"/>
                  </a:lnTo>
                  <a:lnTo>
                    <a:pt x="3699" y="40"/>
                  </a:lnTo>
                  <a:lnTo>
                    <a:pt x="3706" y="39"/>
                  </a:lnTo>
                  <a:lnTo>
                    <a:pt x="3671" y="39"/>
                  </a:lnTo>
                  <a:lnTo>
                    <a:pt x="3656" y="39"/>
                  </a:lnTo>
                  <a:cubicBezTo>
                    <a:pt x="3658" y="39"/>
                    <a:pt x="3660" y="39"/>
                    <a:pt x="3661" y="39"/>
                  </a:cubicBezTo>
                  <a:lnTo>
                    <a:pt x="3650" y="38"/>
                  </a:lnTo>
                  <a:cubicBezTo>
                    <a:pt x="3622" y="40"/>
                    <a:pt x="3552" y="42"/>
                    <a:pt x="3532" y="43"/>
                  </a:cubicBezTo>
                  <a:cubicBezTo>
                    <a:pt x="3505" y="44"/>
                    <a:pt x="3473" y="44"/>
                    <a:pt x="3452" y="44"/>
                  </a:cubicBezTo>
                  <a:cubicBezTo>
                    <a:pt x="3471" y="44"/>
                    <a:pt x="3496" y="44"/>
                    <a:pt x="3489" y="43"/>
                  </a:cubicBezTo>
                  <a:cubicBezTo>
                    <a:pt x="3450" y="42"/>
                    <a:pt x="3431" y="39"/>
                    <a:pt x="3365" y="41"/>
                  </a:cubicBezTo>
                  <a:lnTo>
                    <a:pt x="3404" y="41"/>
                  </a:lnTo>
                  <a:lnTo>
                    <a:pt x="3316" y="45"/>
                  </a:lnTo>
                  <a:cubicBezTo>
                    <a:pt x="3286" y="44"/>
                    <a:pt x="3360" y="43"/>
                    <a:pt x="3372" y="42"/>
                  </a:cubicBezTo>
                  <a:cubicBezTo>
                    <a:pt x="3304" y="44"/>
                    <a:pt x="3247" y="39"/>
                    <a:pt x="3216" y="42"/>
                  </a:cubicBezTo>
                  <a:cubicBezTo>
                    <a:pt x="3211" y="40"/>
                    <a:pt x="3204" y="37"/>
                    <a:pt x="3159" y="37"/>
                  </a:cubicBezTo>
                  <a:cubicBezTo>
                    <a:pt x="3191" y="40"/>
                    <a:pt x="3132" y="39"/>
                    <a:pt x="3159" y="41"/>
                  </a:cubicBezTo>
                  <a:cubicBezTo>
                    <a:pt x="3143" y="42"/>
                    <a:pt x="3109" y="41"/>
                    <a:pt x="3106" y="42"/>
                  </a:cubicBezTo>
                  <a:lnTo>
                    <a:pt x="3110" y="41"/>
                  </a:lnTo>
                  <a:cubicBezTo>
                    <a:pt x="3034" y="38"/>
                    <a:pt x="3009" y="43"/>
                    <a:pt x="2976" y="45"/>
                  </a:cubicBezTo>
                  <a:cubicBezTo>
                    <a:pt x="2885" y="46"/>
                    <a:pt x="2843" y="45"/>
                    <a:pt x="2768" y="45"/>
                  </a:cubicBezTo>
                  <a:cubicBezTo>
                    <a:pt x="2765" y="44"/>
                    <a:pt x="2745" y="40"/>
                    <a:pt x="2715" y="40"/>
                  </a:cubicBezTo>
                  <a:cubicBezTo>
                    <a:pt x="2701" y="42"/>
                    <a:pt x="2633" y="43"/>
                    <a:pt x="2626" y="45"/>
                  </a:cubicBezTo>
                  <a:cubicBezTo>
                    <a:pt x="2680" y="46"/>
                    <a:pt x="2670" y="43"/>
                    <a:pt x="2702" y="43"/>
                  </a:cubicBezTo>
                  <a:cubicBezTo>
                    <a:pt x="2729" y="45"/>
                    <a:pt x="2705" y="45"/>
                    <a:pt x="2741" y="46"/>
                  </a:cubicBezTo>
                  <a:cubicBezTo>
                    <a:pt x="2712" y="46"/>
                    <a:pt x="2608" y="48"/>
                    <a:pt x="2576" y="46"/>
                  </a:cubicBezTo>
                  <a:lnTo>
                    <a:pt x="2587" y="45"/>
                  </a:lnTo>
                  <a:cubicBezTo>
                    <a:pt x="2536" y="44"/>
                    <a:pt x="2526" y="39"/>
                    <a:pt x="2441" y="42"/>
                  </a:cubicBezTo>
                  <a:lnTo>
                    <a:pt x="2400" y="43"/>
                  </a:lnTo>
                  <a:cubicBezTo>
                    <a:pt x="2402" y="43"/>
                    <a:pt x="2402" y="43"/>
                    <a:pt x="2403" y="43"/>
                  </a:cubicBezTo>
                  <a:cubicBezTo>
                    <a:pt x="2336" y="43"/>
                    <a:pt x="2354" y="40"/>
                    <a:pt x="2280" y="42"/>
                  </a:cubicBezTo>
                  <a:cubicBezTo>
                    <a:pt x="2286" y="42"/>
                    <a:pt x="2283" y="42"/>
                    <a:pt x="2288" y="42"/>
                  </a:cubicBezTo>
                  <a:cubicBezTo>
                    <a:pt x="2246" y="40"/>
                    <a:pt x="2204" y="43"/>
                    <a:pt x="2172" y="44"/>
                  </a:cubicBezTo>
                  <a:cubicBezTo>
                    <a:pt x="2153" y="42"/>
                    <a:pt x="2177" y="42"/>
                    <a:pt x="2189" y="40"/>
                  </a:cubicBezTo>
                  <a:cubicBezTo>
                    <a:pt x="2115" y="40"/>
                    <a:pt x="2035" y="43"/>
                    <a:pt x="1989" y="45"/>
                  </a:cubicBezTo>
                  <a:lnTo>
                    <a:pt x="1941" y="44"/>
                  </a:lnTo>
                  <a:cubicBezTo>
                    <a:pt x="1969" y="43"/>
                    <a:pt x="2004" y="41"/>
                    <a:pt x="1995" y="40"/>
                  </a:cubicBezTo>
                  <a:cubicBezTo>
                    <a:pt x="1969" y="41"/>
                    <a:pt x="1974" y="42"/>
                    <a:pt x="1937" y="41"/>
                  </a:cubicBezTo>
                  <a:cubicBezTo>
                    <a:pt x="1943" y="40"/>
                    <a:pt x="1959" y="39"/>
                    <a:pt x="1976" y="37"/>
                  </a:cubicBezTo>
                  <a:cubicBezTo>
                    <a:pt x="1900" y="35"/>
                    <a:pt x="1959" y="42"/>
                    <a:pt x="1905" y="38"/>
                  </a:cubicBezTo>
                  <a:cubicBezTo>
                    <a:pt x="1881" y="38"/>
                    <a:pt x="1867" y="40"/>
                    <a:pt x="1865" y="41"/>
                  </a:cubicBezTo>
                  <a:lnTo>
                    <a:pt x="1821" y="39"/>
                  </a:lnTo>
                  <a:cubicBezTo>
                    <a:pt x="1816" y="41"/>
                    <a:pt x="1762" y="41"/>
                    <a:pt x="1727" y="42"/>
                  </a:cubicBezTo>
                  <a:cubicBezTo>
                    <a:pt x="1722" y="42"/>
                    <a:pt x="1755" y="44"/>
                    <a:pt x="1769" y="43"/>
                  </a:cubicBezTo>
                  <a:cubicBezTo>
                    <a:pt x="1766" y="44"/>
                    <a:pt x="1728" y="45"/>
                    <a:pt x="1704" y="45"/>
                  </a:cubicBezTo>
                  <a:cubicBezTo>
                    <a:pt x="1695" y="41"/>
                    <a:pt x="1546" y="46"/>
                    <a:pt x="1574" y="41"/>
                  </a:cubicBezTo>
                  <a:cubicBezTo>
                    <a:pt x="1466" y="42"/>
                    <a:pt x="1313" y="43"/>
                    <a:pt x="1241" y="44"/>
                  </a:cubicBezTo>
                  <a:cubicBezTo>
                    <a:pt x="1218" y="43"/>
                    <a:pt x="1170" y="43"/>
                    <a:pt x="1198" y="41"/>
                  </a:cubicBezTo>
                  <a:cubicBezTo>
                    <a:pt x="1111" y="41"/>
                    <a:pt x="1066" y="45"/>
                    <a:pt x="979" y="44"/>
                  </a:cubicBezTo>
                  <a:cubicBezTo>
                    <a:pt x="972" y="44"/>
                    <a:pt x="1018" y="44"/>
                    <a:pt x="1015" y="43"/>
                  </a:cubicBezTo>
                  <a:cubicBezTo>
                    <a:pt x="958" y="44"/>
                    <a:pt x="912" y="41"/>
                    <a:pt x="824" y="42"/>
                  </a:cubicBezTo>
                  <a:cubicBezTo>
                    <a:pt x="839" y="42"/>
                    <a:pt x="843" y="41"/>
                    <a:pt x="845" y="41"/>
                  </a:cubicBezTo>
                  <a:cubicBezTo>
                    <a:pt x="847" y="41"/>
                    <a:pt x="809" y="42"/>
                    <a:pt x="786" y="43"/>
                  </a:cubicBezTo>
                  <a:cubicBezTo>
                    <a:pt x="773" y="42"/>
                    <a:pt x="803" y="42"/>
                    <a:pt x="796" y="42"/>
                  </a:cubicBezTo>
                  <a:cubicBezTo>
                    <a:pt x="626" y="40"/>
                    <a:pt x="496" y="45"/>
                    <a:pt x="327" y="44"/>
                  </a:cubicBezTo>
                  <a:cubicBezTo>
                    <a:pt x="376" y="44"/>
                    <a:pt x="394" y="42"/>
                    <a:pt x="394" y="41"/>
                  </a:cubicBezTo>
                  <a:lnTo>
                    <a:pt x="347" y="41"/>
                  </a:lnTo>
                  <a:cubicBezTo>
                    <a:pt x="329" y="42"/>
                    <a:pt x="293" y="42"/>
                    <a:pt x="263" y="43"/>
                  </a:cubicBezTo>
                  <a:cubicBezTo>
                    <a:pt x="260" y="42"/>
                    <a:pt x="245" y="42"/>
                    <a:pt x="260" y="41"/>
                  </a:cubicBezTo>
                  <a:cubicBezTo>
                    <a:pt x="167" y="38"/>
                    <a:pt x="114" y="45"/>
                    <a:pt x="0" y="44"/>
                  </a:cubicBezTo>
                  <a:lnTo>
                    <a:pt x="138" y="39"/>
                  </a:lnTo>
                  <a:lnTo>
                    <a:pt x="104" y="37"/>
                  </a:lnTo>
                  <a:lnTo>
                    <a:pt x="165" y="35"/>
                  </a:lnTo>
                  <a:cubicBezTo>
                    <a:pt x="129" y="33"/>
                    <a:pt x="97" y="36"/>
                    <a:pt x="92" y="34"/>
                  </a:cubicBezTo>
                  <a:cubicBezTo>
                    <a:pt x="100" y="34"/>
                    <a:pt x="119" y="34"/>
                    <a:pt x="119" y="33"/>
                  </a:cubicBezTo>
                  <a:cubicBezTo>
                    <a:pt x="84" y="32"/>
                    <a:pt x="82" y="34"/>
                    <a:pt x="55" y="34"/>
                  </a:cubicBezTo>
                  <a:cubicBezTo>
                    <a:pt x="125" y="30"/>
                    <a:pt x="260" y="31"/>
                    <a:pt x="333" y="30"/>
                  </a:cubicBezTo>
                  <a:cubicBezTo>
                    <a:pt x="345" y="30"/>
                    <a:pt x="324" y="31"/>
                    <a:pt x="322" y="31"/>
                  </a:cubicBezTo>
                  <a:cubicBezTo>
                    <a:pt x="351" y="31"/>
                    <a:pt x="369" y="32"/>
                    <a:pt x="407" y="32"/>
                  </a:cubicBezTo>
                  <a:cubicBezTo>
                    <a:pt x="430" y="30"/>
                    <a:pt x="389" y="30"/>
                    <a:pt x="371" y="30"/>
                  </a:cubicBezTo>
                  <a:cubicBezTo>
                    <a:pt x="373" y="29"/>
                    <a:pt x="382" y="29"/>
                    <a:pt x="403" y="29"/>
                  </a:cubicBezTo>
                  <a:cubicBezTo>
                    <a:pt x="408" y="31"/>
                    <a:pt x="516" y="30"/>
                    <a:pt x="543" y="32"/>
                  </a:cubicBezTo>
                  <a:cubicBezTo>
                    <a:pt x="653" y="32"/>
                    <a:pt x="525" y="27"/>
                    <a:pt x="633" y="28"/>
                  </a:cubicBezTo>
                  <a:lnTo>
                    <a:pt x="665" y="30"/>
                  </a:lnTo>
                  <a:cubicBezTo>
                    <a:pt x="727" y="29"/>
                    <a:pt x="808" y="27"/>
                    <a:pt x="878" y="28"/>
                  </a:cubicBezTo>
                  <a:lnTo>
                    <a:pt x="864" y="28"/>
                  </a:lnTo>
                  <a:cubicBezTo>
                    <a:pt x="854" y="29"/>
                    <a:pt x="870" y="29"/>
                    <a:pt x="877" y="30"/>
                  </a:cubicBezTo>
                  <a:cubicBezTo>
                    <a:pt x="931" y="31"/>
                    <a:pt x="979" y="28"/>
                    <a:pt x="1011" y="30"/>
                  </a:cubicBezTo>
                  <a:cubicBezTo>
                    <a:pt x="1072" y="28"/>
                    <a:pt x="1173" y="26"/>
                    <a:pt x="1243" y="25"/>
                  </a:cubicBezTo>
                  <a:cubicBezTo>
                    <a:pt x="1262" y="28"/>
                    <a:pt x="1152" y="28"/>
                    <a:pt x="1123" y="30"/>
                  </a:cubicBezTo>
                  <a:lnTo>
                    <a:pt x="1187" y="30"/>
                  </a:lnTo>
                  <a:cubicBezTo>
                    <a:pt x="1147" y="30"/>
                    <a:pt x="1132" y="31"/>
                    <a:pt x="1108" y="32"/>
                  </a:cubicBezTo>
                  <a:cubicBezTo>
                    <a:pt x="1164" y="33"/>
                    <a:pt x="1182" y="30"/>
                    <a:pt x="1235" y="30"/>
                  </a:cubicBezTo>
                  <a:cubicBezTo>
                    <a:pt x="1231" y="30"/>
                    <a:pt x="1238" y="31"/>
                    <a:pt x="1262" y="31"/>
                  </a:cubicBezTo>
                  <a:lnTo>
                    <a:pt x="1269" y="29"/>
                  </a:lnTo>
                  <a:cubicBezTo>
                    <a:pt x="1269" y="29"/>
                    <a:pt x="1272" y="29"/>
                    <a:pt x="1280" y="29"/>
                  </a:cubicBezTo>
                  <a:lnTo>
                    <a:pt x="1373" y="28"/>
                  </a:lnTo>
                  <a:cubicBezTo>
                    <a:pt x="1353" y="27"/>
                    <a:pt x="1352" y="26"/>
                    <a:pt x="1328" y="26"/>
                  </a:cubicBezTo>
                  <a:cubicBezTo>
                    <a:pt x="1337" y="27"/>
                    <a:pt x="1316" y="27"/>
                    <a:pt x="1292" y="27"/>
                  </a:cubicBezTo>
                  <a:cubicBezTo>
                    <a:pt x="1313" y="26"/>
                    <a:pt x="1269" y="26"/>
                    <a:pt x="1269" y="25"/>
                  </a:cubicBezTo>
                  <a:cubicBezTo>
                    <a:pt x="1318" y="25"/>
                    <a:pt x="1377" y="25"/>
                    <a:pt x="1409" y="24"/>
                  </a:cubicBezTo>
                  <a:lnTo>
                    <a:pt x="1419" y="26"/>
                  </a:lnTo>
                  <a:lnTo>
                    <a:pt x="1546" y="26"/>
                  </a:lnTo>
                  <a:lnTo>
                    <a:pt x="1536" y="27"/>
                  </a:lnTo>
                  <a:cubicBezTo>
                    <a:pt x="1591" y="27"/>
                    <a:pt x="1646" y="26"/>
                    <a:pt x="1695" y="28"/>
                  </a:cubicBezTo>
                  <a:cubicBezTo>
                    <a:pt x="1745" y="26"/>
                    <a:pt x="1807" y="24"/>
                    <a:pt x="1848" y="22"/>
                  </a:cubicBezTo>
                  <a:cubicBezTo>
                    <a:pt x="1869" y="20"/>
                    <a:pt x="1993" y="25"/>
                    <a:pt x="2049" y="21"/>
                  </a:cubicBezTo>
                  <a:cubicBezTo>
                    <a:pt x="2052" y="22"/>
                    <a:pt x="2010" y="23"/>
                    <a:pt x="1991" y="24"/>
                  </a:cubicBezTo>
                  <a:cubicBezTo>
                    <a:pt x="2028" y="24"/>
                    <a:pt x="2058" y="22"/>
                    <a:pt x="2070" y="24"/>
                  </a:cubicBezTo>
                  <a:cubicBezTo>
                    <a:pt x="1986" y="23"/>
                    <a:pt x="2074" y="26"/>
                    <a:pt x="2037" y="27"/>
                  </a:cubicBezTo>
                  <a:cubicBezTo>
                    <a:pt x="2076" y="27"/>
                    <a:pt x="2117" y="26"/>
                    <a:pt x="2136" y="25"/>
                  </a:cubicBezTo>
                  <a:cubicBezTo>
                    <a:pt x="2073" y="25"/>
                    <a:pt x="2158" y="22"/>
                    <a:pt x="2094" y="23"/>
                  </a:cubicBezTo>
                  <a:cubicBezTo>
                    <a:pt x="2144" y="21"/>
                    <a:pt x="2211" y="20"/>
                    <a:pt x="2270" y="21"/>
                  </a:cubicBezTo>
                  <a:cubicBezTo>
                    <a:pt x="2270" y="22"/>
                    <a:pt x="2277" y="22"/>
                    <a:pt x="2299" y="23"/>
                  </a:cubicBezTo>
                  <a:lnTo>
                    <a:pt x="2317" y="21"/>
                  </a:lnTo>
                  <a:cubicBezTo>
                    <a:pt x="2344" y="21"/>
                    <a:pt x="2263" y="23"/>
                    <a:pt x="2319" y="23"/>
                  </a:cubicBezTo>
                  <a:cubicBezTo>
                    <a:pt x="2376" y="21"/>
                    <a:pt x="2491" y="25"/>
                    <a:pt x="2516" y="20"/>
                  </a:cubicBezTo>
                  <a:cubicBezTo>
                    <a:pt x="2560" y="22"/>
                    <a:pt x="2433" y="22"/>
                    <a:pt x="2499" y="24"/>
                  </a:cubicBezTo>
                  <a:cubicBezTo>
                    <a:pt x="2461" y="26"/>
                    <a:pt x="2408" y="24"/>
                    <a:pt x="2396" y="26"/>
                  </a:cubicBezTo>
                  <a:cubicBezTo>
                    <a:pt x="2433" y="26"/>
                    <a:pt x="2409" y="28"/>
                    <a:pt x="2433" y="28"/>
                  </a:cubicBezTo>
                  <a:lnTo>
                    <a:pt x="2475" y="27"/>
                  </a:lnTo>
                  <a:lnTo>
                    <a:pt x="2466" y="27"/>
                  </a:lnTo>
                  <a:cubicBezTo>
                    <a:pt x="2536" y="24"/>
                    <a:pt x="2647" y="25"/>
                    <a:pt x="2737" y="25"/>
                  </a:cubicBezTo>
                  <a:cubicBezTo>
                    <a:pt x="2812" y="22"/>
                    <a:pt x="2865" y="19"/>
                    <a:pt x="2956" y="19"/>
                  </a:cubicBezTo>
                  <a:cubicBezTo>
                    <a:pt x="2929" y="20"/>
                    <a:pt x="3031" y="20"/>
                    <a:pt x="2974" y="23"/>
                  </a:cubicBezTo>
                  <a:cubicBezTo>
                    <a:pt x="3016" y="24"/>
                    <a:pt x="3058" y="22"/>
                    <a:pt x="3058" y="21"/>
                  </a:cubicBezTo>
                  <a:cubicBezTo>
                    <a:pt x="3021" y="21"/>
                    <a:pt x="3045" y="21"/>
                    <a:pt x="3014" y="21"/>
                  </a:cubicBezTo>
                  <a:cubicBezTo>
                    <a:pt x="3035" y="19"/>
                    <a:pt x="3084" y="19"/>
                    <a:pt x="3104" y="20"/>
                  </a:cubicBezTo>
                  <a:cubicBezTo>
                    <a:pt x="3094" y="20"/>
                    <a:pt x="3098" y="20"/>
                    <a:pt x="3096" y="21"/>
                  </a:cubicBezTo>
                  <a:cubicBezTo>
                    <a:pt x="3140" y="21"/>
                    <a:pt x="3117" y="19"/>
                    <a:pt x="3149" y="19"/>
                  </a:cubicBezTo>
                  <a:cubicBezTo>
                    <a:pt x="3159" y="20"/>
                    <a:pt x="3220" y="19"/>
                    <a:pt x="3249" y="20"/>
                  </a:cubicBezTo>
                  <a:lnTo>
                    <a:pt x="3291" y="17"/>
                  </a:lnTo>
                  <a:cubicBezTo>
                    <a:pt x="3268" y="19"/>
                    <a:pt x="3332" y="18"/>
                    <a:pt x="3338" y="19"/>
                  </a:cubicBezTo>
                  <a:cubicBezTo>
                    <a:pt x="3369" y="18"/>
                    <a:pt x="3394" y="16"/>
                    <a:pt x="3440" y="16"/>
                  </a:cubicBezTo>
                  <a:cubicBezTo>
                    <a:pt x="3421" y="17"/>
                    <a:pt x="3483" y="17"/>
                    <a:pt x="3483" y="19"/>
                  </a:cubicBezTo>
                  <a:cubicBezTo>
                    <a:pt x="3562" y="21"/>
                    <a:pt x="3614" y="14"/>
                    <a:pt x="3689" y="17"/>
                  </a:cubicBezTo>
                  <a:cubicBezTo>
                    <a:pt x="3687" y="17"/>
                    <a:pt x="3672" y="18"/>
                    <a:pt x="3694" y="19"/>
                  </a:cubicBezTo>
                  <a:cubicBezTo>
                    <a:pt x="3711" y="18"/>
                    <a:pt x="3741" y="18"/>
                    <a:pt x="3760" y="18"/>
                  </a:cubicBezTo>
                  <a:lnTo>
                    <a:pt x="3759" y="18"/>
                  </a:lnTo>
                  <a:lnTo>
                    <a:pt x="3760" y="18"/>
                  </a:lnTo>
                  <a:cubicBezTo>
                    <a:pt x="3769" y="18"/>
                    <a:pt x="3775" y="18"/>
                    <a:pt x="3775" y="17"/>
                  </a:cubicBezTo>
                  <a:cubicBezTo>
                    <a:pt x="3807" y="15"/>
                    <a:pt x="3823" y="14"/>
                    <a:pt x="3885" y="12"/>
                  </a:cubicBezTo>
                  <a:cubicBezTo>
                    <a:pt x="3881" y="10"/>
                    <a:pt x="3828" y="11"/>
                    <a:pt x="3805" y="12"/>
                  </a:cubicBezTo>
                  <a:lnTo>
                    <a:pt x="3786" y="14"/>
                  </a:lnTo>
                  <a:cubicBezTo>
                    <a:pt x="3767" y="11"/>
                    <a:pt x="3730" y="14"/>
                    <a:pt x="3715" y="13"/>
                  </a:cubicBezTo>
                  <a:cubicBezTo>
                    <a:pt x="3753" y="10"/>
                    <a:pt x="3860" y="11"/>
                    <a:pt x="3924" y="8"/>
                  </a:cubicBezTo>
                  <a:cubicBezTo>
                    <a:pt x="3885" y="6"/>
                    <a:pt x="3800" y="5"/>
                    <a:pt x="3725" y="6"/>
                  </a:cubicBezTo>
                  <a:lnTo>
                    <a:pt x="3758" y="7"/>
                  </a:lnTo>
                  <a:lnTo>
                    <a:pt x="3719" y="7"/>
                  </a:lnTo>
                  <a:lnTo>
                    <a:pt x="3757" y="9"/>
                  </a:lnTo>
                  <a:lnTo>
                    <a:pt x="3654" y="9"/>
                  </a:lnTo>
                  <a:cubicBezTo>
                    <a:pt x="3693" y="9"/>
                    <a:pt x="3709" y="12"/>
                    <a:pt x="3687" y="11"/>
                  </a:cubicBezTo>
                  <a:cubicBezTo>
                    <a:pt x="3643" y="10"/>
                    <a:pt x="3641" y="13"/>
                    <a:pt x="3608" y="13"/>
                  </a:cubicBezTo>
                  <a:cubicBezTo>
                    <a:pt x="3626" y="13"/>
                    <a:pt x="3650" y="13"/>
                    <a:pt x="3635" y="14"/>
                  </a:cubicBezTo>
                  <a:cubicBezTo>
                    <a:pt x="3569" y="12"/>
                    <a:pt x="3551" y="13"/>
                    <a:pt x="3492" y="11"/>
                  </a:cubicBezTo>
                  <a:cubicBezTo>
                    <a:pt x="3499" y="14"/>
                    <a:pt x="3417" y="11"/>
                    <a:pt x="3408" y="14"/>
                  </a:cubicBezTo>
                  <a:lnTo>
                    <a:pt x="3436" y="14"/>
                  </a:lnTo>
                  <a:lnTo>
                    <a:pt x="3377" y="16"/>
                  </a:lnTo>
                  <a:cubicBezTo>
                    <a:pt x="3323" y="14"/>
                    <a:pt x="3425" y="14"/>
                    <a:pt x="3343" y="12"/>
                  </a:cubicBezTo>
                  <a:cubicBezTo>
                    <a:pt x="3266" y="12"/>
                    <a:pt x="3268" y="15"/>
                    <a:pt x="3208" y="15"/>
                  </a:cubicBezTo>
                  <a:cubicBezTo>
                    <a:pt x="3228" y="14"/>
                    <a:pt x="3276" y="12"/>
                    <a:pt x="3324" y="12"/>
                  </a:cubicBezTo>
                  <a:lnTo>
                    <a:pt x="3295" y="11"/>
                  </a:lnTo>
                  <a:cubicBezTo>
                    <a:pt x="3310" y="10"/>
                    <a:pt x="3377" y="10"/>
                    <a:pt x="3410" y="10"/>
                  </a:cubicBezTo>
                  <a:cubicBezTo>
                    <a:pt x="3355" y="12"/>
                    <a:pt x="3436" y="11"/>
                    <a:pt x="3461" y="12"/>
                  </a:cubicBezTo>
                  <a:cubicBezTo>
                    <a:pt x="3466" y="10"/>
                    <a:pt x="3431" y="11"/>
                    <a:pt x="3472" y="9"/>
                  </a:cubicBezTo>
                  <a:cubicBezTo>
                    <a:pt x="3433" y="9"/>
                    <a:pt x="3427" y="9"/>
                    <a:pt x="3378" y="9"/>
                  </a:cubicBezTo>
                  <a:cubicBezTo>
                    <a:pt x="3485" y="9"/>
                    <a:pt x="3474" y="3"/>
                    <a:pt x="3568" y="4"/>
                  </a:cubicBezTo>
                  <a:cubicBezTo>
                    <a:pt x="3525" y="4"/>
                    <a:pt x="3584" y="6"/>
                    <a:pt x="3589" y="7"/>
                  </a:cubicBezTo>
                  <a:lnTo>
                    <a:pt x="3667" y="6"/>
                  </a:lnTo>
                  <a:lnTo>
                    <a:pt x="3652" y="4"/>
                  </a:lnTo>
                  <a:cubicBezTo>
                    <a:pt x="3707" y="3"/>
                    <a:pt x="3726" y="8"/>
                    <a:pt x="3789" y="5"/>
                  </a:cubicBezTo>
                  <a:cubicBezTo>
                    <a:pt x="3797" y="4"/>
                    <a:pt x="3733" y="4"/>
                    <a:pt x="3745" y="4"/>
                  </a:cubicBezTo>
                  <a:cubicBezTo>
                    <a:pt x="3831" y="3"/>
                    <a:pt x="3862" y="6"/>
                    <a:pt x="3939" y="8"/>
                  </a:cubicBezTo>
                  <a:cubicBezTo>
                    <a:pt x="3944" y="7"/>
                    <a:pt x="3943" y="6"/>
                    <a:pt x="3970" y="4"/>
                  </a:cubicBezTo>
                  <a:cubicBezTo>
                    <a:pt x="3961" y="6"/>
                    <a:pt x="3981" y="7"/>
                    <a:pt x="3951" y="8"/>
                  </a:cubicBezTo>
                  <a:cubicBezTo>
                    <a:pt x="3976" y="8"/>
                    <a:pt x="4007" y="7"/>
                    <a:pt x="4029" y="7"/>
                  </a:cubicBezTo>
                  <a:cubicBezTo>
                    <a:pt x="3976" y="6"/>
                    <a:pt x="4051" y="4"/>
                    <a:pt x="4061" y="4"/>
                  </a:cubicBezTo>
                  <a:cubicBezTo>
                    <a:pt x="4089" y="4"/>
                    <a:pt x="4053" y="5"/>
                    <a:pt x="4036" y="5"/>
                  </a:cubicBezTo>
                  <a:cubicBezTo>
                    <a:pt x="4058" y="6"/>
                    <a:pt x="4084" y="8"/>
                    <a:pt x="4097" y="6"/>
                  </a:cubicBezTo>
                  <a:cubicBezTo>
                    <a:pt x="4098" y="7"/>
                    <a:pt x="4035" y="10"/>
                    <a:pt x="3994" y="11"/>
                  </a:cubicBezTo>
                  <a:lnTo>
                    <a:pt x="4021" y="11"/>
                  </a:lnTo>
                  <a:cubicBezTo>
                    <a:pt x="4002" y="12"/>
                    <a:pt x="3999" y="12"/>
                    <a:pt x="3971" y="11"/>
                  </a:cubicBezTo>
                  <a:cubicBezTo>
                    <a:pt x="3998" y="13"/>
                    <a:pt x="3995" y="14"/>
                    <a:pt x="3989" y="15"/>
                  </a:cubicBezTo>
                  <a:cubicBezTo>
                    <a:pt x="3986" y="15"/>
                    <a:pt x="3991" y="15"/>
                    <a:pt x="3988" y="15"/>
                  </a:cubicBezTo>
                  <a:cubicBezTo>
                    <a:pt x="3966" y="14"/>
                    <a:pt x="3949" y="15"/>
                    <a:pt x="3954" y="16"/>
                  </a:cubicBezTo>
                  <a:cubicBezTo>
                    <a:pt x="3934" y="18"/>
                    <a:pt x="3985" y="17"/>
                    <a:pt x="4000" y="18"/>
                  </a:cubicBezTo>
                  <a:lnTo>
                    <a:pt x="4033" y="18"/>
                  </a:lnTo>
                  <a:lnTo>
                    <a:pt x="4149" y="10"/>
                  </a:lnTo>
                  <a:cubicBezTo>
                    <a:pt x="4198" y="9"/>
                    <a:pt x="4220" y="11"/>
                    <a:pt x="4257" y="12"/>
                  </a:cubicBezTo>
                  <a:lnTo>
                    <a:pt x="4267" y="10"/>
                  </a:lnTo>
                  <a:cubicBezTo>
                    <a:pt x="4310" y="10"/>
                    <a:pt x="4351" y="11"/>
                    <a:pt x="4323" y="13"/>
                  </a:cubicBezTo>
                  <a:cubicBezTo>
                    <a:pt x="4322" y="13"/>
                    <a:pt x="4316" y="13"/>
                    <a:pt x="4307" y="13"/>
                  </a:cubicBezTo>
                  <a:cubicBezTo>
                    <a:pt x="4305" y="13"/>
                    <a:pt x="4303" y="13"/>
                    <a:pt x="4301" y="13"/>
                  </a:cubicBezTo>
                  <a:lnTo>
                    <a:pt x="4298" y="14"/>
                  </a:lnTo>
                  <a:lnTo>
                    <a:pt x="4376" y="12"/>
                  </a:lnTo>
                  <a:cubicBezTo>
                    <a:pt x="4298" y="15"/>
                    <a:pt x="4372" y="16"/>
                    <a:pt x="4359" y="19"/>
                  </a:cubicBezTo>
                  <a:lnTo>
                    <a:pt x="4438" y="18"/>
                  </a:lnTo>
                  <a:cubicBezTo>
                    <a:pt x="4390" y="17"/>
                    <a:pt x="4437" y="16"/>
                    <a:pt x="4454" y="16"/>
                  </a:cubicBezTo>
                  <a:cubicBezTo>
                    <a:pt x="4458" y="18"/>
                    <a:pt x="4517" y="16"/>
                    <a:pt x="4545" y="16"/>
                  </a:cubicBezTo>
                  <a:lnTo>
                    <a:pt x="4543" y="16"/>
                  </a:lnTo>
                  <a:cubicBezTo>
                    <a:pt x="4568" y="17"/>
                    <a:pt x="4613" y="17"/>
                    <a:pt x="4645" y="16"/>
                  </a:cubicBezTo>
                  <a:cubicBezTo>
                    <a:pt x="4643" y="16"/>
                    <a:pt x="4684" y="12"/>
                    <a:pt x="4704" y="10"/>
                  </a:cubicBezTo>
                  <a:cubicBezTo>
                    <a:pt x="4649" y="10"/>
                    <a:pt x="4682" y="9"/>
                    <a:pt x="4677" y="8"/>
                  </a:cubicBezTo>
                  <a:cubicBezTo>
                    <a:pt x="4683" y="8"/>
                    <a:pt x="4693" y="8"/>
                    <a:pt x="4694" y="8"/>
                  </a:cubicBezTo>
                  <a:cubicBezTo>
                    <a:pt x="4702" y="7"/>
                    <a:pt x="4684" y="7"/>
                    <a:pt x="4682" y="6"/>
                  </a:cubicBezTo>
                  <a:cubicBezTo>
                    <a:pt x="4624" y="7"/>
                    <a:pt x="4564" y="8"/>
                    <a:pt x="4541" y="10"/>
                  </a:cubicBezTo>
                  <a:cubicBezTo>
                    <a:pt x="4558" y="12"/>
                    <a:pt x="4571" y="9"/>
                    <a:pt x="4591" y="10"/>
                  </a:cubicBezTo>
                  <a:cubicBezTo>
                    <a:pt x="4562" y="12"/>
                    <a:pt x="4525" y="11"/>
                    <a:pt x="4477" y="11"/>
                  </a:cubicBezTo>
                  <a:lnTo>
                    <a:pt x="4461" y="10"/>
                  </a:lnTo>
                  <a:lnTo>
                    <a:pt x="4412" y="11"/>
                  </a:lnTo>
                  <a:cubicBezTo>
                    <a:pt x="4432" y="10"/>
                    <a:pt x="4420" y="8"/>
                    <a:pt x="4471" y="8"/>
                  </a:cubicBezTo>
                  <a:cubicBezTo>
                    <a:pt x="4465" y="6"/>
                    <a:pt x="4421" y="8"/>
                    <a:pt x="4389" y="8"/>
                  </a:cubicBezTo>
                  <a:lnTo>
                    <a:pt x="4373" y="10"/>
                  </a:lnTo>
                  <a:cubicBezTo>
                    <a:pt x="4380" y="9"/>
                    <a:pt x="4313" y="9"/>
                    <a:pt x="4360" y="7"/>
                  </a:cubicBezTo>
                  <a:lnTo>
                    <a:pt x="4438" y="5"/>
                  </a:lnTo>
                  <a:lnTo>
                    <a:pt x="4416" y="4"/>
                  </a:lnTo>
                  <a:lnTo>
                    <a:pt x="4481" y="4"/>
                  </a:lnTo>
                  <a:lnTo>
                    <a:pt x="4466" y="4"/>
                  </a:lnTo>
                  <a:cubicBezTo>
                    <a:pt x="4571" y="4"/>
                    <a:pt x="4497" y="8"/>
                    <a:pt x="4603" y="6"/>
                  </a:cubicBezTo>
                  <a:cubicBezTo>
                    <a:pt x="4636" y="4"/>
                    <a:pt x="4671" y="4"/>
                    <a:pt x="4736" y="4"/>
                  </a:cubicBezTo>
                  <a:cubicBezTo>
                    <a:pt x="4689" y="4"/>
                    <a:pt x="4731" y="5"/>
                    <a:pt x="4714" y="7"/>
                  </a:cubicBezTo>
                  <a:cubicBezTo>
                    <a:pt x="4761" y="8"/>
                    <a:pt x="4777" y="6"/>
                    <a:pt x="4802" y="4"/>
                  </a:cubicBezTo>
                  <a:cubicBezTo>
                    <a:pt x="4814" y="6"/>
                    <a:pt x="4823" y="7"/>
                    <a:pt x="4780" y="7"/>
                  </a:cubicBezTo>
                  <a:cubicBezTo>
                    <a:pt x="4775" y="10"/>
                    <a:pt x="4837" y="6"/>
                    <a:pt x="4840" y="9"/>
                  </a:cubicBezTo>
                  <a:cubicBezTo>
                    <a:pt x="4982" y="9"/>
                    <a:pt x="4954" y="0"/>
                    <a:pt x="5119" y="4"/>
                  </a:cubicBezTo>
                  <a:lnTo>
                    <a:pt x="5113" y="4"/>
                  </a:lnTo>
                  <a:cubicBezTo>
                    <a:pt x="5218" y="4"/>
                    <a:pt x="5279" y="4"/>
                    <a:pt x="5376" y="4"/>
                  </a:cubicBezTo>
                  <a:lnTo>
                    <a:pt x="5452" y="6"/>
                  </a:lnTo>
                  <a:cubicBezTo>
                    <a:pt x="5435" y="6"/>
                    <a:pt x="5389" y="9"/>
                    <a:pt x="5411" y="10"/>
                  </a:cubicBezTo>
                  <a:cubicBezTo>
                    <a:pt x="5373" y="7"/>
                    <a:pt x="5334" y="8"/>
                    <a:pt x="5294" y="7"/>
                  </a:cubicBezTo>
                  <a:cubicBezTo>
                    <a:pt x="5290" y="7"/>
                    <a:pt x="5306" y="8"/>
                    <a:pt x="5313" y="9"/>
                  </a:cubicBezTo>
                  <a:cubicBezTo>
                    <a:pt x="5289" y="9"/>
                    <a:pt x="5277" y="7"/>
                    <a:pt x="5245" y="8"/>
                  </a:cubicBezTo>
                  <a:cubicBezTo>
                    <a:pt x="5246" y="8"/>
                    <a:pt x="5281" y="9"/>
                    <a:pt x="5255" y="9"/>
                  </a:cubicBezTo>
                  <a:lnTo>
                    <a:pt x="5211" y="8"/>
                  </a:lnTo>
                  <a:cubicBezTo>
                    <a:pt x="5153" y="9"/>
                    <a:pt x="5183" y="12"/>
                    <a:pt x="5114" y="11"/>
                  </a:cubicBezTo>
                  <a:cubicBezTo>
                    <a:pt x="5127" y="10"/>
                    <a:pt x="5153" y="7"/>
                    <a:pt x="5180" y="7"/>
                  </a:cubicBezTo>
                  <a:cubicBezTo>
                    <a:pt x="5148" y="6"/>
                    <a:pt x="5221" y="6"/>
                    <a:pt x="5193" y="5"/>
                  </a:cubicBezTo>
                  <a:cubicBezTo>
                    <a:pt x="5148" y="7"/>
                    <a:pt x="5126" y="5"/>
                    <a:pt x="5066" y="7"/>
                  </a:cubicBezTo>
                  <a:cubicBezTo>
                    <a:pt x="5073" y="7"/>
                    <a:pt x="5075" y="6"/>
                    <a:pt x="5090" y="6"/>
                  </a:cubicBezTo>
                  <a:lnTo>
                    <a:pt x="5003" y="5"/>
                  </a:lnTo>
                  <a:cubicBezTo>
                    <a:pt x="5024" y="6"/>
                    <a:pt x="4931" y="7"/>
                    <a:pt x="4939" y="9"/>
                  </a:cubicBezTo>
                  <a:cubicBezTo>
                    <a:pt x="5032" y="10"/>
                    <a:pt x="5005" y="8"/>
                    <a:pt x="5110" y="9"/>
                  </a:cubicBezTo>
                  <a:cubicBezTo>
                    <a:pt x="5080" y="10"/>
                    <a:pt x="5042" y="12"/>
                    <a:pt x="5024" y="14"/>
                  </a:cubicBezTo>
                  <a:cubicBezTo>
                    <a:pt x="5023" y="14"/>
                    <a:pt x="5021" y="14"/>
                    <a:pt x="5018" y="14"/>
                  </a:cubicBezTo>
                  <a:cubicBezTo>
                    <a:pt x="5002" y="16"/>
                    <a:pt x="5018" y="17"/>
                    <a:pt x="5018" y="21"/>
                  </a:cubicBezTo>
                  <a:cubicBezTo>
                    <a:pt x="5066" y="18"/>
                    <a:pt x="5098" y="20"/>
                    <a:pt x="5155" y="19"/>
                  </a:cubicBezTo>
                  <a:cubicBezTo>
                    <a:pt x="5166" y="16"/>
                    <a:pt x="5122" y="16"/>
                    <a:pt x="5094" y="16"/>
                  </a:cubicBezTo>
                  <a:lnTo>
                    <a:pt x="5144" y="15"/>
                  </a:lnTo>
                  <a:lnTo>
                    <a:pt x="5134" y="16"/>
                  </a:lnTo>
                  <a:lnTo>
                    <a:pt x="5261" y="17"/>
                  </a:lnTo>
                  <a:cubicBezTo>
                    <a:pt x="5237" y="17"/>
                    <a:pt x="5229" y="18"/>
                    <a:pt x="5216" y="19"/>
                  </a:cubicBezTo>
                  <a:cubicBezTo>
                    <a:pt x="5233" y="19"/>
                    <a:pt x="5249" y="19"/>
                    <a:pt x="5266" y="20"/>
                  </a:cubicBezTo>
                  <a:cubicBezTo>
                    <a:pt x="5262" y="18"/>
                    <a:pt x="5265" y="17"/>
                    <a:pt x="5281" y="17"/>
                  </a:cubicBezTo>
                  <a:cubicBezTo>
                    <a:pt x="5362" y="17"/>
                    <a:pt x="5408" y="19"/>
                    <a:pt x="5438" y="21"/>
                  </a:cubicBezTo>
                  <a:lnTo>
                    <a:pt x="5447" y="21"/>
                  </a:lnTo>
                  <a:cubicBezTo>
                    <a:pt x="5434" y="19"/>
                    <a:pt x="5505" y="17"/>
                    <a:pt x="5531" y="15"/>
                  </a:cubicBezTo>
                  <a:cubicBezTo>
                    <a:pt x="5530" y="17"/>
                    <a:pt x="5573" y="16"/>
                    <a:pt x="5596" y="17"/>
                  </a:cubicBezTo>
                  <a:cubicBezTo>
                    <a:pt x="5609" y="15"/>
                    <a:pt x="5592" y="12"/>
                    <a:pt x="5564" y="10"/>
                  </a:cubicBezTo>
                  <a:cubicBezTo>
                    <a:pt x="5508" y="12"/>
                    <a:pt x="5533" y="12"/>
                    <a:pt x="5507" y="15"/>
                  </a:cubicBezTo>
                  <a:lnTo>
                    <a:pt x="5418" y="17"/>
                  </a:lnTo>
                  <a:lnTo>
                    <a:pt x="5438" y="15"/>
                  </a:lnTo>
                  <a:cubicBezTo>
                    <a:pt x="5394" y="15"/>
                    <a:pt x="5351" y="17"/>
                    <a:pt x="5354" y="15"/>
                  </a:cubicBezTo>
                  <a:cubicBezTo>
                    <a:pt x="5378" y="13"/>
                    <a:pt x="5416" y="14"/>
                    <a:pt x="5439" y="12"/>
                  </a:cubicBezTo>
                  <a:lnTo>
                    <a:pt x="5410" y="11"/>
                  </a:lnTo>
                  <a:cubicBezTo>
                    <a:pt x="5462" y="9"/>
                    <a:pt x="5437" y="14"/>
                    <a:pt x="5499" y="12"/>
                  </a:cubicBezTo>
                  <a:cubicBezTo>
                    <a:pt x="5476" y="10"/>
                    <a:pt x="5505" y="12"/>
                    <a:pt x="5532" y="10"/>
                  </a:cubicBezTo>
                  <a:cubicBezTo>
                    <a:pt x="5510" y="9"/>
                    <a:pt x="5422" y="11"/>
                    <a:pt x="5440" y="7"/>
                  </a:cubicBezTo>
                  <a:cubicBezTo>
                    <a:pt x="5473" y="6"/>
                    <a:pt x="5550" y="12"/>
                    <a:pt x="5593" y="8"/>
                  </a:cubicBezTo>
                  <a:lnTo>
                    <a:pt x="5590" y="8"/>
                  </a:lnTo>
                  <a:cubicBezTo>
                    <a:pt x="5654" y="9"/>
                    <a:pt x="5676" y="7"/>
                    <a:pt x="5700" y="5"/>
                  </a:cubicBezTo>
                  <a:cubicBezTo>
                    <a:pt x="5727" y="7"/>
                    <a:pt x="5764" y="5"/>
                    <a:pt x="5793" y="5"/>
                  </a:cubicBezTo>
                  <a:lnTo>
                    <a:pt x="5793" y="6"/>
                  </a:lnTo>
                  <a:lnTo>
                    <a:pt x="5834" y="5"/>
                  </a:lnTo>
                  <a:cubicBezTo>
                    <a:pt x="5814" y="7"/>
                    <a:pt x="5786" y="5"/>
                    <a:pt x="5750" y="6"/>
                  </a:cubicBezTo>
                  <a:lnTo>
                    <a:pt x="5755" y="8"/>
                  </a:lnTo>
                  <a:cubicBezTo>
                    <a:pt x="5714" y="5"/>
                    <a:pt x="5686" y="9"/>
                    <a:pt x="5655" y="10"/>
                  </a:cubicBezTo>
                  <a:cubicBezTo>
                    <a:pt x="5701" y="9"/>
                    <a:pt x="5785" y="11"/>
                    <a:pt x="5796" y="7"/>
                  </a:cubicBezTo>
                  <a:lnTo>
                    <a:pt x="5824" y="9"/>
                  </a:lnTo>
                  <a:lnTo>
                    <a:pt x="5838" y="8"/>
                  </a:lnTo>
                  <a:cubicBezTo>
                    <a:pt x="5859" y="10"/>
                    <a:pt x="5838" y="12"/>
                    <a:pt x="5796" y="13"/>
                  </a:cubicBezTo>
                  <a:cubicBezTo>
                    <a:pt x="5789" y="12"/>
                    <a:pt x="5786" y="12"/>
                    <a:pt x="5788" y="11"/>
                  </a:cubicBezTo>
                  <a:cubicBezTo>
                    <a:pt x="5769" y="12"/>
                    <a:pt x="5751" y="14"/>
                    <a:pt x="5705" y="13"/>
                  </a:cubicBezTo>
                  <a:lnTo>
                    <a:pt x="5730" y="12"/>
                  </a:lnTo>
                  <a:cubicBezTo>
                    <a:pt x="5672" y="12"/>
                    <a:pt x="5619" y="13"/>
                    <a:pt x="5600" y="15"/>
                  </a:cubicBezTo>
                  <a:cubicBezTo>
                    <a:pt x="5683" y="16"/>
                    <a:pt x="5765" y="16"/>
                    <a:pt x="5843" y="16"/>
                  </a:cubicBezTo>
                  <a:cubicBezTo>
                    <a:pt x="5866" y="11"/>
                    <a:pt x="5893" y="9"/>
                    <a:pt x="5905" y="5"/>
                  </a:cubicBezTo>
                  <a:cubicBezTo>
                    <a:pt x="5957" y="4"/>
                    <a:pt x="6029" y="4"/>
                    <a:pt x="6074" y="5"/>
                  </a:cubicBezTo>
                  <a:lnTo>
                    <a:pt x="6070" y="6"/>
                  </a:lnTo>
                  <a:cubicBezTo>
                    <a:pt x="6092" y="6"/>
                    <a:pt x="6113" y="6"/>
                    <a:pt x="6130" y="6"/>
                  </a:cubicBezTo>
                  <a:cubicBezTo>
                    <a:pt x="6153" y="7"/>
                    <a:pt x="6114" y="8"/>
                    <a:pt x="6130" y="8"/>
                  </a:cubicBezTo>
                  <a:lnTo>
                    <a:pt x="6205" y="7"/>
                  </a:lnTo>
                  <a:cubicBezTo>
                    <a:pt x="6201" y="9"/>
                    <a:pt x="6137" y="9"/>
                    <a:pt x="6107" y="9"/>
                  </a:cubicBezTo>
                  <a:cubicBezTo>
                    <a:pt x="6113" y="9"/>
                    <a:pt x="6124" y="8"/>
                    <a:pt x="6121" y="8"/>
                  </a:cubicBezTo>
                  <a:cubicBezTo>
                    <a:pt x="6086" y="7"/>
                    <a:pt x="6021" y="11"/>
                    <a:pt x="6006" y="8"/>
                  </a:cubicBezTo>
                  <a:cubicBezTo>
                    <a:pt x="5989" y="8"/>
                    <a:pt x="6040" y="6"/>
                    <a:pt x="5983" y="6"/>
                  </a:cubicBezTo>
                  <a:cubicBezTo>
                    <a:pt x="5944" y="5"/>
                    <a:pt x="5931" y="7"/>
                    <a:pt x="5927" y="8"/>
                  </a:cubicBezTo>
                  <a:cubicBezTo>
                    <a:pt x="5927" y="9"/>
                    <a:pt x="5988" y="9"/>
                    <a:pt x="5967" y="11"/>
                  </a:cubicBezTo>
                  <a:cubicBezTo>
                    <a:pt x="5997" y="11"/>
                    <a:pt x="6009" y="9"/>
                    <a:pt x="6047" y="10"/>
                  </a:cubicBezTo>
                  <a:cubicBezTo>
                    <a:pt x="6017" y="10"/>
                    <a:pt x="5977" y="12"/>
                    <a:pt x="5961" y="11"/>
                  </a:cubicBezTo>
                  <a:cubicBezTo>
                    <a:pt x="5902" y="13"/>
                    <a:pt x="5911" y="18"/>
                    <a:pt x="5938" y="18"/>
                  </a:cubicBezTo>
                  <a:cubicBezTo>
                    <a:pt x="5932" y="16"/>
                    <a:pt x="6046" y="16"/>
                    <a:pt x="5969" y="14"/>
                  </a:cubicBezTo>
                  <a:cubicBezTo>
                    <a:pt x="6003" y="12"/>
                    <a:pt x="6067" y="12"/>
                    <a:pt x="6112" y="11"/>
                  </a:cubicBezTo>
                  <a:lnTo>
                    <a:pt x="6110" y="11"/>
                  </a:lnTo>
                  <a:lnTo>
                    <a:pt x="6166" y="11"/>
                  </a:lnTo>
                  <a:cubicBezTo>
                    <a:pt x="6158" y="11"/>
                    <a:pt x="6141" y="12"/>
                    <a:pt x="6141" y="13"/>
                  </a:cubicBezTo>
                  <a:lnTo>
                    <a:pt x="6218" y="10"/>
                  </a:lnTo>
                  <a:cubicBezTo>
                    <a:pt x="6175" y="12"/>
                    <a:pt x="6246" y="11"/>
                    <a:pt x="6266" y="12"/>
                  </a:cubicBezTo>
                  <a:cubicBezTo>
                    <a:pt x="6274" y="11"/>
                    <a:pt x="6304" y="10"/>
                    <a:pt x="6275" y="9"/>
                  </a:cubicBezTo>
                  <a:cubicBezTo>
                    <a:pt x="6242" y="7"/>
                    <a:pt x="6256" y="9"/>
                    <a:pt x="6226" y="10"/>
                  </a:cubicBezTo>
                  <a:lnTo>
                    <a:pt x="6269" y="7"/>
                  </a:lnTo>
                  <a:lnTo>
                    <a:pt x="6272" y="7"/>
                  </a:lnTo>
                  <a:lnTo>
                    <a:pt x="6298" y="5"/>
                  </a:lnTo>
                  <a:cubicBezTo>
                    <a:pt x="6355" y="5"/>
                    <a:pt x="6272" y="10"/>
                    <a:pt x="6346" y="8"/>
                  </a:cubicBezTo>
                  <a:lnTo>
                    <a:pt x="6337" y="5"/>
                  </a:lnTo>
                  <a:cubicBezTo>
                    <a:pt x="6422" y="6"/>
                    <a:pt x="6532" y="9"/>
                    <a:pt x="6592" y="8"/>
                  </a:cubicBezTo>
                  <a:cubicBezTo>
                    <a:pt x="6575" y="9"/>
                    <a:pt x="6568" y="12"/>
                    <a:pt x="6591" y="14"/>
                  </a:cubicBezTo>
                  <a:cubicBezTo>
                    <a:pt x="6565" y="13"/>
                    <a:pt x="6513" y="13"/>
                    <a:pt x="6475" y="13"/>
                  </a:cubicBezTo>
                  <a:cubicBezTo>
                    <a:pt x="6468" y="13"/>
                    <a:pt x="6522" y="10"/>
                    <a:pt x="6563" y="11"/>
                  </a:cubicBezTo>
                  <a:cubicBezTo>
                    <a:pt x="6543" y="6"/>
                    <a:pt x="6461" y="13"/>
                    <a:pt x="6456" y="9"/>
                  </a:cubicBezTo>
                  <a:cubicBezTo>
                    <a:pt x="6352" y="7"/>
                    <a:pt x="6379" y="13"/>
                    <a:pt x="6291" y="10"/>
                  </a:cubicBezTo>
                  <a:cubicBezTo>
                    <a:pt x="6290" y="12"/>
                    <a:pt x="6266" y="11"/>
                    <a:pt x="6261" y="13"/>
                  </a:cubicBezTo>
                  <a:cubicBezTo>
                    <a:pt x="6287" y="17"/>
                    <a:pt x="6379" y="13"/>
                    <a:pt x="6436" y="14"/>
                  </a:cubicBezTo>
                  <a:cubicBezTo>
                    <a:pt x="6430" y="15"/>
                    <a:pt x="6419" y="15"/>
                    <a:pt x="6417" y="15"/>
                  </a:cubicBezTo>
                  <a:cubicBezTo>
                    <a:pt x="6457" y="16"/>
                    <a:pt x="6474" y="15"/>
                    <a:pt x="6503" y="15"/>
                  </a:cubicBezTo>
                  <a:lnTo>
                    <a:pt x="6499" y="14"/>
                  </a:lnTo>
                  <a:cubicBezTo>
                    <a:pt x="6549" y="12"/>
                    <a:pt x="6530" y="16"/>
                    <a:pt x="6559" y="17"/>
                  </a:cubicBezTo>
                  <a:cubicBezTo>
                    <a:pt x="6570" y="17"/>
                    <a:pt x="6611" y="17"/>
                    <a:pt x="6604" y="16"/>
                  </a:cubicBezTo>
                  <a:lnTo>
                    <a:pt x="6657" y="18"/>
                  </a:lnTo>
                  <a:lnTo>
                    <a:pt x="6655" y="16"/>
                  </a:lnTo>
                  <a:cubicBezTo>
                    <a:pt x="6685" y="15"/>
                    <a:pt x="6691" y="17"/>
                    <a:pt x="6718" y="16"/>
                  </a:cubicBezTo>
                  <a:lnTo>
                    <a:pt x="6719" y="14"/>
                  </a:lnTo>
                  <a:lnTo>
                    <a:pt x="6645" y="13"/>
                  </a:lnTo>
                  <a:cubicBezTo>
                    <a:pt x="6683" y="12"/>
                    <a:pt x="6656" y="11"/>
                    <a:pt x="6697" y="10"/>
                  </a:cubicBezTo>
                  <a:cubicBezTo>
                    <a:pt x="6651" y="13"/>
                    <a:pt x="6730" y="12"/>
                    <a:pt x="6734" y="13"/>
                  </a:cubicBezTo>
                  <a:lnTo>
                    <a:pt x="6765" y="12"/>
                  </a:lnTo>
                  <a:lnTo>
                    <a:pt x="6757" y="13"/>
                  </a:lnTo>
                  <a:cubicBezTo>
                    <a:pt x="6781" y="14"/>
                    <a:pt x="6785" y="12"/>
                    <a:pt x="6813" y="12"/>
                  </a:cubicBezTo>
                  <a:cubicBezTo>
                    <a:pt x="6780" y="11"/>
                    <a:pt x="6759" y="10"/>
                    <a:pt x="6717" y="11"/>
                  </a:cubicBezTo>
                  <a:cubicBezTo>
                    <a:pt x="6747" y="10"/>
                    <a:pt x="6808" y="9"/>
                    <a:pt x="6822" y="9"/>
                  </a:cubicBezTo>
                  <a:cubicBezTo>
                    <a:pt x="6854" y="8"/>
                    <a:pt x="6877" y="10"/>
                    <a:pt x="6907" y="10"/>
                  </a:cubicBezTo>
                  <a:cubicBezTo>
                    <a:pt x="6849" y="11"/>
                    <a:pt x="6927" y="16"/>
                    <a:pt x="6812" y="15"/>
                  </a:cubicBezTo>
                  <a:cubicBezTo>
                    <a:pt x="6814" y="14"/>
                    <a:pt x="6823" y="14"/>
                    <a:pt x="6827" y="15"/>
                  </a:cubicBezTo>
                  <a:cubicBezTo>
                    <a:pt x="6811" y="12"/>
                    <a:pt x="6758" y="15"/>
                    <a:pt x="6733" y="16"/>
                  </a:cubicBezTo>
                  <a:cubicBezTo>
                    <a:pt x="6739" y="17"/>
                    <a:pt x="6713" y="18"/>
                    <a:pt x="6757" y="18"/>
                  </a:cubicBezTo>
                  <a:cubicBezTo>
                    <a:pt x="6743" y="17"/>
                    <a:pt x="6795" y="15"/>
                    <a:pt x="6837" y="16"/>
                  </a:cubicBezTo>
                  <a:lnTo>
                    <a:pt x="6829" y="20"/>
                  </a:lnTo>
                  <a:lnTo>
                    <a:pt x="6891" y="20"/>
                  </a:lnTo>
                  <a:lnTo>
                    <a:pt x="6885" y="20"/>
                  </a:lnTo>
                  <a:cubicBezTo>
                    <a:pt x="6908" y="23"/>
                    <a:pt x="6950" y="20"/>
                    <a:pt x="6992" y="21"/>
                  </a:cubicBezTo>
                  <a:cubicBezTo>
                    <a:pt x="7023" y="20"/>
                    <a:pt x="7140" y="22"/>
                    <a:pt x="7089" y="18"/>
                  </a:cubicBezTo>
                  <a:cubicBezTo>
                    <a:pt x="7127" y="20"/>
                    <a:pt x="7160" y="18"/>
                    <a:pt x="7202" y="17"/>
                  </a:cubicBezTo>
                  <a:lnTo>
                    <a:pt x="7150" y="16"/>
                  </a:lnTo>
                  <a:cubicBezTo>
                    <a:pt x="7211" y="14"/>
                    <a:pt x="7194" y="15"/>
                    <a:pt x="7242" y="11"/>
                  </a:cubicBezTo>
                  <a:cubicBezTo>
                    <a:pt x="7247" y="12"/>
                    <a:pt x="7258" y="13"/>
                    <a:pt x="7248" y="14"/>
                  </a:cubicBezTo>
                  <a:cubicBezTo>
                    <a:pt x="7330" y="14"/>
                    <a:pt x="7447" y="16"/>
                    <a:pt x="7495" y="13"/>
                  </a:cubicBezTo>
                  <a:cubicBezTo>
                    <a:pt x="7552" y="14"/>
                    <a:pt x="7561" y="18"/>
                    <a:pt x="7642" y="16"/>
                  </a:cubicBezTo>
                  <a:cubicBezTo>
                    <a:pt x="7659" y="16"/>
                    <a:pt x="7629" y="13"/>
                    <a:pt x="7682" y="14"/>
                  </a:cubicBezTo>
                  <a:cubicBezTo>
                    <a:pt x="7686" y="15"/>
                    <a:pt x="7631" y="17"/>
                    <a:pt x="7690" y="17"/>
                  </a:cubicBezTo>
                  <a:cubicBezTo>
                    <a:pt x="7733" y="14"/>
                    <a:pt x="7790" y="19"/>
                    <a:pt x="7845" y="17"/>
                  </a:cubicBezTo>
                  <a:cubicBezTo>
                    <a:pt x="7875" y="18"/>
                    <a:pt x="7925" y="18"/>
                    <a:pt x="7915" y="20"/>
                  </a:cubicBezTo>
                  <a:cubicBezTo>
                    <a:pt x="7868" y="19"/>
                    <a:pt x="7803" y="19"/>
                    <a:pt x="7793" y="20"/>
                  </a:cubicBezTo>
                  <a:cubicBezTo>
                    <a:pt x="7799" y="19"/>
                    <a:pt x="7760" y="19"/>
                    <a:pt x="7794" y="18"/>
                  </a:cubicBezTo>
                  <a:cubicBezTo>
                    <a:pt x="7724" y="16"/>
                    <a:pt x="7749" y="19"/>
                    <a:pt x="7686" y="17"/>
                  </a:cubicBezTo>
                  <a:cubicBezTo>
                    <a:pt x="7682" y="18"/>
                    <a:pt x="7719" y="20"/>
                    <a:pt x="7732" y="19"/>
                  </a:cubicBezTo>
                  <a:cubicBezTo>
                    <a:pt x="7732" y="22"/>
                    <a:pt x="7608" y="20"/>
                    <a:pt x="7664" y="24"/>
                  </a:cubicBezTo>
                  <a:cubicBezTo>
                    <a:pt x="7731" y="24"/>
                    <a:pt x="7751" y="18"/>
                    <a:pt x="7809" y="22"/>
                  </a:cubicBezTo>
                  <a:cubicBezTo>
                    <a:pt x="7786" y="23"/>
                    <a:pt x="7749" y="22"/>
                    <a:pt x="7720" y="24"/>
                  </a:cubicBezTo>
                  <a:lnTo>
                    <a:pt x="7767" y="26"/>
                  </a:lnTo>
                  <a:lnTo>
                    <a:pt x="7802" y="24"/>
                  </a:lnTo>
                  <a:lnTo>
                    <a:pt x="7800" y="24"/>
                  </a:lnTo>
                  <a:cubicBezTo>
                    <a:pt x="7884" y="27"/>
                    <a:pt x="7878" y="22"/>
                    <a:pt x="7953" y="21"/>
                  </a:cubicBezTo>
                  <a:cubicBezTo>
                    <a:pt x="7910" y="19"/>
                    <a:pt x="7963" y="16"/>
                    <a:pt x="7930" y="15"/>
                  </a:cubicBezTo>
                  <a:cubicBezTo>
                    <a:pt x="7981" y="15"/>
                    <a:pt x="8018" y="15"/>
                    <a:pt x="8018" y="18"/>
                  </a:cubicBezTo>
                  <a:cubicBezTo>
                    <a:pt x="7924" y="20"/>
                    <a:pt x="8013" y="21"/>
                    <a:pt x="7926" y="23"/>
                  </a:cubicBezTo>
                  <a:cubicBezTo>
                    <a:pt x="7940" y="24"/>
                    <a:pt x="7905" y="27"/>
                    <a:pt x="7957" y="28"/>
                  </a:cubicBezTo>
                  <a:cubicBezTo>
                    <a:pt x="8015" y="26"/>
                    <a:pt x="7939" y="25"/>
                    <a:pt x="7998" y="25"/>
                  </a:cubicBezTo>
                  <a:cubicBezTo>
                    <a:pt x="8001" y="25"/>
                    <a:pt x="8005" y="25"/>
                    <a:pt x="8003" y="26"/>
                  </a:cubicBezTo>
                  <a:cubicBezTo>
                    <a:pt x="8029" y="24"/>
                    <a:pt x="8034" y="26"/>
                    <a:pt x="8066" y="25"/>
                  </a:cubicBezTo>
                  <a:lnTo>
                    <a:pt x="8059" y="25"/>
                  </a:lnTo>
                  <a:cubicBezTo>
                    <a:pt x="8099" y="27"/>
                    <a:pt x="8103" y="24"/>
                    <a:pt x="8137" y="26"/>
                  </a:cubicBezTo>
                  <a:cubicBezTo>
                    <a:pt x="8123" y="24"/>
                    <a:pt x="8160" y="24"/>
                    <a:pt x="8182" y="23"/>
                  </a:cubicBezTo>
                  <a:cubicBezTo>
                    <a:pt x="8147" y="22"/>
                    <a:pt x="8128" y="19"/>
                    <a:pt x="8059" y="19"/>
                  </a:cubicBezTo>
                  <a:cubicBezTo>
                    <a:pt x="8050" y="20"/>
                    <a:pt x="8055" y="21"/>
                    <a:pt x="8027" y="22"/>
                  </a:cubicBezTo>
                  <a:lnTo>
                    <a:pt x="8072" y="22"/>
                  </a:lnTo>
                  <a:lnTo>
                    <a:pt x="8046" y="23"/>
                  </a:lnTo>
                  <a:lnTo>
                    <a:pt x="8003" y="22"/>
                  </a:lnTo>
                  <a:cubicBezTo>
                    <a:pt x="8058" y="21"/>
                    <a:pt x="8033" y="19"/>
                    <a:pt x="8056" y="17"/>
                  </a:cubicBezTo>
                  <a:cubicBezTo>
                    <a:pt x="8106" y="18"/>
                    <a:pt x="8097" y="17"/>
                    <a:pt x="8128" y="18"/>
                  </a:cubicBezTo>
                  <a:cubicBezTo>
                    <a:pt x="8125" y="20"/>
                    <a:pt x="8225" y="23"/>
                    <a:pt x="8282" y="24"/>
                  </a:cubicBezTo>
                  <a:lnTo>
                    <a:pt x="8255" y="24"/>
                  </a:lnTo>
                  <a:cubicBezTo>
                    <a:pt x="8214" y="25"/>
                    <a:pt x="8284" y="26"/>
                    <a:pt x="8286" y="27"/>
                  </a:cubicBezTo>
                  <a:lnTo>
                    <a:pt x="8316" y="26"/>
                  </a:lnTo>
                  <a:cubicBezTo>
                    <a:pt x="8310" y="26"/>
                    <a:pt x="8302" y="27"/>
                    <a:pt x="8315" y="27"/>
                  </a:cubicBezTo>
                  <a:cubicBezTo>
                    <a:pt x="8357" y="27"/>
                    <a:pt x="8354" y="25"/>
                    <a:pt x="8395" y="24"/>
                  </a:cubicBezTo>
                  <a:cubicBezTo>
                    <a:pt x="8398" y="26"/>
                    <a:pt x="8364" y="27"/>
                    <a:pt x="8389" y="28"/>
                  </a:cubicBezTo>
                  <a:cubicBezTo>
                    <a:pt x="8398" y="30"/>
                    <a:pt x="8426" y="33"/>
                    <a:pt x="8481" y="32"/>
                  </a:cubicBezTo>
                  <a:cubicBezTo>
                    <a:pt x="8485" y="31"/>
                    <a:pt x="8499" y="31"/>
                    <a:pt x="8515" y="31"/>
                  </a:cubicBezTo>
                  <a:lnTo>
                    <a:pt x="8509" y="31"/>
                  </a:lnTo>
                  <a:lnTo>
                    <a:pt x="8545" y="33"/>
                  </a:lnTo>
                  <a:cubicBezTo>
                    <a:pt x="8514" y="35"/>
                    <a:pt x="8483" y="32"/>
                    <a:pt x="8452" y="34"/>
                  </a:cubicBezTo>
                  <a:lnTo>
                    <a:pt x="8449" y="36"/>
                  </a:lnTo>
                  <a:cubicBezTo>
                    <a:pt x="8425" y="36"/>
                    <a:pt x="8392" y="36"/>
                    <a:pt x="8377" y="37"/>
                  </a:cubicBezTo>
                  <a:cubicBezTo>
                    <a:pt x="8414" y="38"/>
                    <a:pt x="8422" y="37"/>
                    <a:pt x="8463" y="37"/>
                  </a:cubicBezTo>
                  <a:cubicBezTo>
                    <a:pt x="8469" y="39"/>
                    <a:pt x="8440" y="39"/>
                    <a:pt x="8435" y="39"/>
                  </a:cubicBezTo>
                  <a:lnTo>
                    <a:pt x="8441" y="38"/>
                  </a:lnTo>
                  <a:cubicBezTo>
                    <a:pt x="8392" y="36"/>
                    <a:pt x="8368" y="40"/>
                    <a:pt x="8307" y="39"/>
                  </a:cubicBezTo>
                  <a:cubicBezTo>
                    <a:pt x="8297" y="39"/>
                    <a:pt x="8303" y="39"/>
                    <a:pt x="8305" y="38"/>
                  </a:cubicBezTo>
                  <a:cubicBezTo>
                    <a:pt x="8256" y="40"/>
                    <a:pt x="8207" y="37"/>
                    <a:pt x="8159" y="39"/>
                  </a:cubicBezTo>
                  <a:lnTo>
                    <a:pt x="8175" y="38"/>
                  </a:lnTo>
                  <a:lnTo>
                    <a:pt x="8013" y="42"/>
                  </a:lnTo>
                  <a:lnTo>
                    <a:pt x="8013" y="43"/>
                  </a:lnTo>
                  <a:cubicBezTo>
                    <a:pt x="8020" y="44"/>
                    <a:pt x="7996" y="44"/>
                    <a:pt x="7983" y="43"/>
                  </a:cubicBezTo>
                  <a:lnTo>
                    <a:pt x="7983" y="43"/>
                  </a:lnTo>
                  <a:lnTo>
                    <a:pt x="7895" y="45"/>
                  </a:lnTo>
                  <a:cubicBezTo>
                    <a:pt x="7903" y="46"/>
                    <a:pt x="7913" y="46"/>
                    <a:pt x="7925" y="47"/>
                  </a:cubicBezTo>
                  <a:cubicBezTo>
                    <a:pt x="7935" y="46"/>
                    <a:pt x="7994" y="47"/>
                    <a:pt x="7986" y="45"/>
                  </a:cubicBezTo>
                  <a:cubicBezTo>
                    <a:pt x="8013" y="46"/>
                    <a:pt x="8057" y="44"/>
                    <a:pt x="8077" y="45"/>
                  </a:cubicBezTo>
                  <a:cubicBezTo>
                    <a:pt x="8041" y="44"/>
                    <a:pt x="8102" y="43"/>
                    <a:pt x="8109" y="42"/>
                  </a:cubicBezTo>
                  <a:cubicBezTo>
                    <a:pt x="8121" y="44"/>
                    <a:pt x="8163" y="42"/>
                    <a:pt x="8158" y="44"/>
                  </a:cubicBezTo>
                  <a:cubicBezTo>
                    <a:pt x="8165" y="45"/>
                    <a:pt x="8140" y="43"/>
                    <a:pt x="8125" y="44"/>
                  </a:cubicBezTo>
                  <a:cubicBezTo>
                    <a:pt x="8086" y="46"/>
                    <a:pt x="8194" y="46"/>
                    <a:pt x="8147" y="47"/>
                  </a:cubicBezTo>
                  <a:cubicBezTo>
                    <a:pt x="8207" y="46"/>
                    <a:pt x="8287" y="47"/>
                    <a:pt x="8349" y="46"/>
                  </a:cubicBezTo>
                  <a:lnTo>
                    <a:pt x="8314" y="45"/>
                  </a:lnTo>
                  <a:cubicBezTo>
                    <a:pt x="8342" y="46"/>
                    <a:pt x="8408" y="46"/>
                    <a:pt x="8413" y="47"/>
                  </a:cubicBezTo>
                  <a:lnTo>
                    <a:pt x="8342" y="47"/>
                  </a:lnTo>
                  <a:cubicBezTo>
                    <a:pt x="8340" y="49"/>
                    <a:pt x="8405" y="47"/>
                    <a:pt x="8408" y="48"/>
                  </a:cubicBezTo>
                  <a:lnTo>
                    <a:pt x="8484" y="45"/>
                  </a:lnTo>
                  <a:lnTo>
                    <a:pt x="8451" y="45"/>
                  </a:lnTo>
                  <a:cubicBezTo>
                    <a:pt x="8472" y="44"/>
                    <a:pt x="8542" y="46"/>
                    <a:pt x="8594" y="47"/>
                  </a:cubicBezTo>
                  <a:cubicBezTo>
                    <a:pt x="8564" y="49"/>
                    <a:pt x="8516" y="46"/>
                    <a:pt x="8461" y="47"/>
                  </a:cubicBezTo>
                  <a:cubicBezTo>
                    <a:pt x="8421" y="48"/>
                    <a:pt x="8485" y="50"/>
                    <a:pt x="8448" y="50"/>
                  </a:cubicBezTo>
                  <a:cubicBezTo>
                    <a:pt x="8458" y="51"/>
                    <a:pt x="8482" y="51"/>
                    <a:pt x="8494" y="50"/>
                  </a:cubicBezTo>
                  <a:lnTo>
                    <a:pt x="8509" y="51"/>
                  </a:lnTo>
                  <a:cubicBezTo>
                    <a:pt x="8475" y="53"/>
                    <a:pt x="8400" y="52"/>
                    <a:pt x="8350" y="54"/>
                  </a:cubicBezTo>
                  <a:cubicBezTo>
                    <a:pt x="8355" y="54"/>
                    <a:pt x="8359" y="54"/>
                    <a:pt x="8360" y="54"/>
                  </a:cubicBezTo>
                  <a:cubicBezTo>
                    <a:pt x="8321" y="52"/>
                    <a:pt x="8282" y="52"/>
                    <a:pt x="8245" y="52"/>
                  </a:cubicBezTo>
                  <a:cubicBezTo>
                    <a:pt x="8265" y="53"/>
                    <a:pt x="8273" y="53"/>
                    <a:pt x="8284" y="53"/>
                  </a:cubicBezTo>
                  <a:cubicBezTo>
                    <a:pt x="8285" y="53"/>
                    <a:pt x="8250" y="53"/>
                    <a:pt x="8236" y="54"/>
                  </a:cubicBezTo>
                  <a:cubicBezTo>
                    <a:pt x="8271" y="55"/>
                    <a:pt x="8243" y="56"/>
                    <a:pt x="8265" y="56"/>
                  </a:cubicBezTo>
                  <a:cubicBezTo>
                    <a:pt x="8242" y="57"/>
                    <a:pt x="8224" y="56"/>
                    <a:pt x="8196" y="56"/>
                  </a:cubicBezTo>
                  <a:cubicBezTo>
                    <a:pt x="8182" y="55"/>
                    <a:pt x="8208" y="55"/>
                    <a:pt x="8205" y="53"/>
                  </a:cubicBezTo>
                  <a:cubicBezTo>
                    <a:pt x="8177" y="54"/>
                    <a:pt x="8164" y="51"/>
                    <a:pt x="8122" y="52"/>
                  </a:cubicBezTo>
                  <a:cubicBezTo>
                    <a:pt x="8177" y="53"/>
                    <a:pt x="8107" y="55"/>
                    <a:pt x="8088" y="56"/>
                  </a:cubicBezTo>
                  <a:lnTo>
                    <a:pt x="8097" y="56"/>
                  </a:lnTo>
                  <a:cubicBezTo>
                    <a:pt x="8080" y="57"/>
                    <a:pt x="8065" y="57"/>
                    <a:pt x="8053" y="56"/>
                  </a:cubicBezTo>
                  <a:cubicBezTo>
                    <a:pt x="8075" y="55"/>
                    <a:pt x="8097" y="56"/>
                    <a:pt x="8091" y="54"/>
                  </a:cubicBezTo>
                  <a:cubicBezTo>
                    <a:pt x="8076" y="54"/>
                    <a:pt x="8061" y="54"/>
                    <a:pt x="8044" y="54"/>
                  </a:cubicBezTo>
                  <a:lnTo>
                    <a:pt x="8059" y="53"/>
                  </a:lnTo>
                  <a:lnTo>
                    <a:pt x="7985" y="53"/>
                  </a:lnTo>
                  <a:cubicBezTo>
                    <a:pt x="7973" y="55"/>
                    <a:pt x="7953" y="56"/>
                    <a:pt x="7943" y="58"/>
                  </a:cubicBezTo>
                  <a:cubicBezTo>
                    <a:pt x="7925" y="57"/>
                    <a:pt x="7900" y="58"/>
                    <a:pt x="7883" y="58"/>
                  </a:cubicBezTo>
                  <a:lnTo>
                    <a:pt x="7891" y="58"/>
                  </a:lnTo>
                  <a:cubicBezTo>
                    <a:pt x="7858" y="56"/>
                    <a:pt x="7785" y="57"/>
                    <a:pt x="7779" y="58"/>
                  </a:cubicBezTo>
                  <a:cubicBezTo>
                    <a:pt x="7755" y="57"/>
                    <a:pt x="7945" y="51"/>
                    <a:pt x="7779" y="52"/>
                  </a:cubicBezTo>
                  <a:cubicBezTo>
                    <a:pt x="7715" y="51"/>
                    <a:pt x="7739" y="55"/>
                    <a:pt x="7703" y="57"/>
                  </a:cubicBezTo>
                  <a:cubicBezTo>
                    <a:pt x="7703" y="57"/>
                    <a:pt x="7705" y="56"/>
                    <a:pt x="7702" y="56"/>
                  </a:cubicBezTo>
                  <a:cubicBezTo>
                    <a:pt x="7674" y="55"/>
                    <a:pt x="7671" y="57"/>
                    <a:pt x="7648" y="57"/>
                  </a:cubicBezTo>
                  <a:cubicBezTo>
                    <a:pt x="7665" y="58"/>
                    <a:pt x="7689" y="58"/>
                    <a:pt x="7697" y="58"/>
                  </a:cubicBezTo>
                  <a:cubicBezTo>
                    <a:pt x="7688" y="59"/>
                    <a:pt x="7639" y="57"/>
                    <a:pt x="7618" y="59"/>
                  </a:cubicBezTo>
                  <a:cubicBezTo>
                    <a:pt x="7646" y="56"/>
                    <a:pt x="7565" y="57"/>
                    <a:pt x="7586" y="56"/>
                  </a:cubicBezTo>
                  <a:cubicBezTo>
                    <a:pt x="7531" y="54"/>
                    <a:pt x="7472" y="56"/>
                    <a:pt x="7443" y="58"/>
                  </a:cubicBezTo>
                  <a:cubicBezTo>
                    <a:pt x="7406" y="55"/>
                    <a:pt x="7378" y="58"/>
                    <a:pt x="7317" y="56"/>
                  </a:cubicBezTo>
                  <a:cubicBezTo>
                    <a:pt x="7327" y="56"/>
                    <a:pt x="7343" y="56"/>
                    <a:pt x="7356" y="56"/>
                  </a:cubicBezTo>
                  <a:cubicBezTo>
                    <a:pt x="7391" y="55"/>
                    <a:pt x="7294" y="55"/>
                    <a:pt x="7347" y="54"/>
                  </a:cubicBezTo>
                  <a:cubicBezTo>
                    <a:pt x="7335" y="54"/>
                    <a:pt x="7346" y="55"/>
                    <a:pt x="7358" y="54"/>
                  </a:cubicBezTo>
                  <a:cubicBezTo>
                    <a:pt x="7378" y="54"/>
                    <a:pt x="7397" y="53"/>
                    <a:pt x="7392" y="52"/>
                  </a:cubicBezTo>
                  <a:lnTo>
                    <a:pt x="7343" y="51"/>
                  </a:lnTo>
                  <a:lnTo>
                    <a:pt x="7360" y="50"/>
                  </a:lnTo>
                  <a:lnTo>
                    <a:pt x="7285" y="47"/>
                  </a:lnTo>
                  <a:cubicBezTo>
                    <a:pt x="7283" y="48"/>
                    <a:pt x="7290" y="48"/>
                    <a:pt x="7294" y="49"/>
                  </a:cubicBezTo>
                  <a:cubicBezTo>
                    <a:pt x="7207" y="47"/>
                    <a:pt x="7107" y="48"/>
                    <a:pt x="7031" y="48"/>
                  </a:cubicBezTo>
                  <a:cubicBezTo>
                    <a:pt x="7017" y="53"/>
                    <a:pt x="6844" y="50"/>
                    <a:pt x="6782" y="53"/>
                  </a:cubicBezTo>
                  <a:cubicBezTo>
                    <a:pt x="6799" y="52"/>
                    <a:pt x="6808" y="49"/>
                    <a:pt x="6798" y="48"/>
                  </a:cubicBezTo>
                  <a:cubicBezTo>
                    <a:pt x="6811" y="47"/>
                    <a:pt x="6840" y="45"/>
                    <a:pt x="6871" y="46"/>
                  </a:cubicBezTo>
                  <a:cubicBezTo>
                    <a:pt x="6876" y="47"/>
                    <a:pt x="6914" y="48"/>
                    <a:pt x="6889" y="49"/>
                  </a:cubicBezTo>
                  <a:cubicBezTo>
                    <a:pt x="6975" y="48"/>
                    <a:pt x="6878" y="46"/>
                    <a:pt x="6903" y="44"/>
                  </a:cubicBezTo>
                  <a:cubicBezTo>
                    <a:pt x="6808" y="44"/>
                    <a:pt x="6752" y="48"/>
                    <a:pt x="6692" y="49"/>
                  </a:cubicBezTo>
                  <a:lnTo>
                    <a:pt x="6690" y="48"/>
                  </a:lnTo>
                  <a:lnTo>
                    <a:pt x="6645" y="49"/>
                  </a:lnTo>
                  <a:cubicBezTo>
                    <a:pt x="6682" y="50"/>
                    <a:pt x="6680" y="53"/>
                    <a:pt x="6632" y="52"/>
                  </a:cubicBezTo>
                  <a:lnTo>
                    <a:pt x="6638" y="52"/>
                  </a:lnTo>
                  <a:cubicBezTo>
                    <a:pt x="6611" y="50"/>
                    <a:pt x="6554" y="52"/>
                    <a:pt x="6511" y="51"/>
                  </a:cubicBezTo>
                  <a:lnTo>
                    <a:pt x="6483" y="53"/>
                  </a:lnTo>
                  <a:cubicBezTo>
                    <a:pt x="6440" y="53"/>
                    <a:pt x="6438" y="50"/>
                    <a:pt x="6424" y="48"/>
                  </a:cubicBezTo>
                  <a:cubicBezTo>
                    <a:pt x="6357" y="47"/>
                    <a:pt x="6319" y="50"/>
                    <a:pt x="6271" y="52"/>
                  </a:cubicBezTo>
                  <a:cubicBezTo>
                    <a:pt x="6250" y="50"/>
                    <a:pt x="6150" y="50"/>
                    <a:pt x="6203" y="48"/>
                  </a:cubicBezTo>
                  <a:cubicBezTo>
                    <a:pt x="6142" y="49"/>
                    <a:pt x="6154" y="57"/>
                    <a:pt x="6051" y="53"/>
                  </a:cubicBezTo>
                  <a:lnTo>
                    <a:pt x="6078" y="51"/>
                  </a:lnTo>
                  <a:cubicBezTo>
                    <a:pt x="5979" y="52"/>
                    <a:pt x="5838" y="54"/>
                    <a:pt x="5792" y="53"/>
                  </a:cubicBezTo>
                  <a:cubicBezTo>
                    <a:pt x="5829" y="48"/>
                    <a:pt x="5669" y="48"/>
                    <a:pt x="5651" y="43"/>
                  </a:cubicBezTo>
                  <a:cubicBezTo>
                    <a:pt x="5656" y="44"/>
                    <a:pt x="5619" y="44"/>
                    <a:pt x="5613" y="45"/>
                  </a:cubicBezTo>
                  <a:cubicBezTo>
                    <a:pt x="5605" y="44"/>
                    <a:pt x="5592" y="44"/>
                    <a:pt x="5577" y="45"/>
                  </a:cubicBezTo>
                  <a:cubicBezTo>
                    <a:pt x="5616" y="46"/>
                    <a:pt x="5550" y="50"/>
                    <a:pt x="5624" y="48"/>
                  </a:cubicBezTo>
                  <a:cubicBezTo>
                    <a:pt x="5587" y="51"/>
                    <a:pt x="5539" y="54"/>
                    <a:pt x="5457" y="54"/>
                  </a:cubicBezTo>
                  <a:lnTo>
                    <a:pt x="5458" y="52"/>
                  </a:lnTo>
                  <a:lnTo>
                    <a:pt x="5523" y="52"/>
                  </a:lnTo>
                  <a:cubicBezTo>
                    <a:pt x="5516" y="51"/>
                    <a:pt x="5549" y="51"/>
                    <a:pt x="5563" y="50"/>
                  </a:cubicBezTo>
                  <a:cubicBezTo>
                    <a:pt x="5443" y="49"/>
                    <a:pt x="5579" y="45"/>
                    <a:pt x="5456" y="46"/>
                  </a:cubicBezTo>
                  <a:cubicBezTo>
                    <a:pt x="5444" y="47"/>
                    <a:pt x="5452" y="46"/>
                    <a:pt x="5420" y="47"/>
                  </a:cubicBezTo>
                  <a:cubicBezTo>
                    <a:pt x="5435" y="47"/>
                    <a:pt x="5437" y="46"/>
                    <a:pt x="5413" y="45"/>
                  </a:cubicBezTo>
                  <a:lnTo>
                    <a:pt x="5390" y="47"/>
                  </a:lnTo>
                  <a:cubicBezTo>
                    <a:pt x="5347" y="44"/>
                    <a:pt x="5461" y="45"/>
                    <a:pt x="5424" y="42"/>
                  </a:cubicBezTo>
                  <a:cubicBezTo>
                    <a:pt x="5472" y="41"/>
                    <a:pt x="5554" y="40"/>
                    <a:pt x="5539" y="37"/>
                  </a:cubicBezTo>
                  <a:cubicBezTo>
                    <a:pt x="5461" y="36"/>
                    <a:pt x="5469" y="42"/>
                    <a:pt x="5388" y="41"/>
                  </a:cubicBezTo>
                  <a:lnTo>
                    <a:pt x="5379" y="40"/>
                  </a:lnTo>
                  <a:cubicBezTo>
                    <a:pt x="5351" y="41"/>
                    <a:pt x="5346" y="43"/>
                    <a:pt x="5330" y="44"/>
                  </a:cubicBezTo>
                  <a:cubicBezTo>
                    <a:pt x="5329" y="43"/>
                    <a:pt x="5322" y="43"/>
                    <a:pt x="5303" y="42"/>
                  </a:cubicBezTo>
                  <a:cubicBezTo>
                    <a:pt x="5255" y="45"/>
                    <a:pt x="5223" y="46"/>
                    <a:pt x="5179" y="49"/>
                  </a:cubicBezTo>
                  <a:cubicBezTo>
                    <a:pt x="5297" y="46"/>
                    <a:pt x="5280" y="51"/>
                    <a:pt x="5402" y="49"/>
                  </a:cubicBezTo>
                  <a:cubicBezTo>
                    <a:pt x="5383" y="49"/>
                    <a:pt x="5297" y="50"/>
                    <a:pt x="5292" y="53"/>
                  </a:cubicBezTo>
                  <a:lnTo>
                    <a:pt x="5293" y="51"/>
                  </a:lnTo>
                  <a:cubicBezTo>
                    <a:pt x="5253" y="52"/>
                    <a:pt x="5214" y="53"/>
                    <a:pt x="5164" y="53"/>
                  </a:cubicBezTo>
                  <a:lnTo>
                    <a:pt x="5194" y="51"/>
                  </a:lnTo>
                  <a:cubicBezTo>
                    <a:pt x="5128" y="53"/>
                    <a:pt x="5084" y="48"/>
                    <a:pt x="5032" y="52"/>
                  </a:cubicBezTo>
                  <a:cubicBezTo>
                    <a:pt x="5051" y="52"/>
                    <a:pt x="5065" y="52"/>
                    <a:pt x="5077" y="52"/>
                  </a:cubicBezTo>
                  <a:cubicBezTo>
                    <a:pt x="5043" y="53"/>
                    <a:pt x="5000" y="52"/>
                    <a:pt x="4963" y="52"/>
                  </a:cubicBezTo>
                  <a:lnTo>
                    <a:pt x="4887" y="56"/>
                  </a:lnTo>
                  <a:cubicBezTo>
                    <a:pt x="4887" y="55"/>
                    <a:pt x="4839" y="55"/>
                    <a:pt x="4862" y="53"/>
                  </a:cubicBezTo>
                  <a:cubicBezTo>
                    <a:pt x="4807" y="51"/>
                    <a:pt x="4781" y="55"/>
                    <a:pt x="4749" y="55"/>
                  </a:cubicBezTo>
                  <a:cubicBezTo>
                    <a:pt x="4693" y="53"/>
                    <a:pt x="4798" y="54"/>
                    <a:pt x="4804" y="51"/>
                  </a:cubicBezTo>
                  <a:cubicBezTo>
                    <a:pt x="4726" y="50"/>
                    <a:pt x="4644" y="51"/>
                    <a:pt x="4600" y="53"/>
                  </a:cubicBezTo>
                  <a:cubicBezTo>
                    <a:pt x="4616" y="54"/>
                    <a:pt x="4623" y="54"/>
                    <a:pt x="4623" y="55"/>
                  </a:cubicBezTo>
                  <a:cubicBezTo>
                    <a:pt x="4620" y="54"/>
                    <a:pt x="4589" y="54"/>
                    <a:pt x="4572" y="54"/>
                  </a:cubicBezTo>
                  <a:lnTo>
                    <a:pt x="4560" y="55"/>
                  </a:lnTo>
                  <a:cubicBezTo>
                    <a:pt x="4530" y="55"/>
                    <a:pt x="4535" y="54"/>
                    <a:pt x="4559" y="53"/>
                  </a:cubicBezTo>
                  <a:cubicBezTo>
                    <a:pt x="4532" y="52"/>
                    <a:pt x="4498" y="55"/>
                    <a:pt x="4470" y="53"/>
                  </a:cubicBezTo>
                  <a:cubicBezTo>
                    <a:pt x="4517" y="52"/>
                    <a:pt x="4578" y="53"/>
                    <a:pt x="4602" y="52"/>
                  </a:cubicBezTo>
                  <a:cubicBezTo>
                    <a:pt x="4503" y="53"/>
                    <a:pt x="4503" y="48"/>
                    <a:pt x="4377" y="50"/>
                  </a:cubicBezTo>
                  <a:cubicBezTo>
                    <a:pt x="4375" y="49"/>
                    <a:pt x="4397" y="48"/>
                    <a:pt x="4372" y="48"/>
                  </a:cubicBezTo>
                  <a:cubicBezTo>
                    <a:pt x="4316" y="48"/>
                    <a:pt x="4358" y="51"/>
                    <a:pt x="4340" y="52"/>
                  </a:cubicBezTo>
                  <a:cubicBezTo>
                    <a:pt x="4383" y="51"/>
                    <a:pt x="4404" y="52"/>
                    <a:pt x="4429" y="54"/>
                  </a:cubicBezTo>
                  <a:lnTo>
                    <a:pt x="4417" y="55"/>
                  </a:lnTo>
                  <a:cubicBezTo>
                    <a:pt x="4415" y="54"/>
                    <a:pt x="4388" y="54"/>
                    <a:pt x="4380" y="54"/>
                  </a:cubicBezTo>
                  <a:lnTo>
                    <a:pt x="4373" y="56"/>
                  </a:lnTo>
                  <a:cubicBezTo>
                    <a:pt x="4376" y="54"/>
                    <a:pt x="4333" y="52"/>
                    <a:pt x="4299" y="53"/>
                  </a:cubicBezTo>
                  <a:cubicBezTo>
                    <a:pt x="4333" y="54"/>
                    <a:pt x="4324" y="54"/>
                    <a:pt x="4334" y="57"/>
                  </a:cubicBezTo>
                  <a:cubicBezTo>
                    <a:pt x="4286" y="60"/>
                    <a:pt x="4279" y="55"/>
                    <a:pt x="4226" y="58"/>
                  </a:cubicBezTo>
                  <a:cubicBezTo>
                    <a:pt x="4230" y="57"/>
                    <a:pt x="4277" y="56"/>
                    <a:pt x="4236" y="56"/>
                  </a:cubicBezTo>
                  <a:cubicBezTo>
                    <a:pt x="4203" y="56"/>
                    <a:pt x="4207" y="57"/>
                    <a:pt x="4184" y="58"/>
                  </a:cubicBezTo>
                  <a:cubicBezTo>
                    <a:pt x="4210" y="56"/>
                    <a:pt x="4203" y="54"/>
                    <a:pt x="4231" y="52"/>
                  </a:cubicBezTo>
                  <a:cubicBezTo>
                    <a:pt x="4290" y="52"/>
                    <a:pt x="4255" y="52"/>
                    <a:pt x="4313" y="51"/>
                  </a:cubicBezTo>
                  <a:lnTo>
                    <a:pt x="4264" y="49"/>
                  </a:lnTo>
                  <a:cubicBezTo>
                    <a:pt x="4314" y="49"/>
                    <a:pt x="4301" y="47"/>
                    <a:pt x="4305" y="46"/>
                  </a:cubicBezTo>
                  <a:cubicBezTo>
                    <a:pt x="4218" y="44"/>
                    <a:pt x="4240" y="49"/>
                    <a:pt x="4184" y="49"/>
                  </a:cubicBezTo>
                  <a:cubicBezTo>
                    <a:pt x="4157" y="50"/>
                    <a:pt x="4236" y="49"/>
                    <a:pt x="4194" y="51"/>
                  </a:cubicBezTo>
                  <a:cubicBezTo>
                    <a:pt x="4142" y="50"/>
                    <a:pt x="4182" y="52"/>
                    <a:pt x="4124" y="53"/>
                  </a:cubicBezTo>
                  <a:lnTo>
                    <a:pt x="4134" y="52"/>
                  </a:lnTo>
                  <a:cubicBezTo>
                    <a:pt x="4116" y="51"/>
                    <a:pt x="4099" y="52"/>
                    <a:pt x="4078" y="53"/>
                  </a:cubicBezTo>
                  <a:cubicBezTo>
                    <a:pt x="4055" y="53"/>
                    <a:pt x="4104" y="60"/>
                    <a:pt x="4010" y="60"/>
                  </a:cubicBezTo>
                  <a:cubicBezTo>
                    <a:pt x="4015" y="60"/>
                    <a:pt x="4017" y="59"/>
                    <a:pt x="4017" y="59"/>
                  </a:cubicBezTo>
                  <a:lnTo>
                    <a:pt x="4108" y="41"/>
                  </a:lnTo>
                  <a:cubicBezTo>
                    <a:pt x="4013" y="41"/>
                    <a:pt x="3904" y="41"/>
                    <a:pt x="3795" y="40"/>
                  </a:cubicBezTo>
                  <a:cubicBezTo>
                    <a:pt x="3769" y="37"/>
                    <a:pt x="3873" y="37"/>
                    <a:pt x="3866" y="36"/>
                  </a:cubicBezTo>
                  <a:lnTo>
                    <a:pt x="3916" y="36"/>
                  </a:lnTo>
                  <a:cubicBezTo>
                    <a:pt x="3913" y="38"/>
                    <a:pt x="3812" y="37"/>
                    <a:pt x="3857" y="39"/>
                  </a:cubicBezTo>
                  <a:cubicBezTo>
                    <a:pt x="3945" y="38"/>
                    <a:pt x="3985" y="40"/>
                    <a:pt x="4068" y="37"/>
                  </a:cubicBezTo>
                  <a:cubicBezTo>
                    <a:pt x="4042" y="33"/>
                    <a:pt x="3958" y="37"/>
                    <a:pt x="3904" y="35"/>
                  </a:cubicBezTo>
                  <a:cubicBezTo>
                    <a:pt x="3927" y="35"/>
                    <a:pt x="3946" y="35"/>
                    <a:pt x="3965" y="34"/>
                  </a:cubicBezTo>
                  <a:lnTo>
                    <a:pt x="3801" y="33"/>
                  </a:lnTo>
                  <a:lnTo>
                    <a:pt x="3788" y="34"/>
                  </a:lnTo>
                  <a:lnTo>
                    <a:pt x="3858" y="34"/>
                  </a:lnTo>
                  <a:cubicBezTo>
                    <a:pt x="3806" y="34"/>
                    <a:pt x="3762" y="36"/>
                    <a:pt x="3758" y="39"/>
                  </a:cubicBezTo>
                  <a:lnTo>
                    <a:pt x="3768" y="39"/>
                  </a:lnTo>
                  <a:lnTo>
                    <a:pt x="3749" y="40"/>
                  </a:lnTo>
                  <a:lnTo>
                    <a:pt x="3713" y="3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5" name="Freeform 64"/>
            <p:cNvSpPr>
              <a:spLocks/>
            </p:cNvSpPr>
            <p:nvPr/>
          </p:nvSpPr>
          <p:spPr bwMode="invGray">
            <a:xfrm>
              <a:off x="12117388" y="2779713"/>
              <a:ext cx="127000" cy="4762"/>
            </a:xfrm>
            <a:custGeom>
              <a:avLst/>
              <a:gdLst>
                <a:gd name="T0" fmla="*/ 19 w 66"/>
                <a:gd name="T1" fmla="*/ 2 h 2"/>
                <a:gd name="T2" fmla="*/ 19 w 66"/>
                <a:gd name="T3" fmla="*/ 2 h 2"/>
                <a:gd name="T4" fmla="*/ 60 w 66"/>
                <a:gd name="T5" fmla="*/ 0 h 2"/>
                <a:gd name="T6" fmla="*/ 19 w 66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" h="2">
                  <a:moveTo>
                    <a:pt x="19" y="2"/>
                  </a:moveTo>
                  <a:lnTo>
                    <a:pt x="19" y="2"/>
                  </a:lnTo>
                  <a:cubicBezTo>
                    <a:pt x="33" y="2"/>
                    <a:pt x="66" y="2"/>
                    <a:pt x="60" y="0"/>
                  </a:cubicBezTo>
                  <a:cubicBezTo>
                    <a:pt x="60" y="2"/>
                    <a:pt x="0" y="0"/>
                    <a:pt x="19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6" name="Freeform 65"/>
            <p:cNvSpPr>
              <a:spLocks/>
            </p:cNvSpPr>
            <p:nvPr/>
          </p:nvSpPr>
          <p:spPr bwMode="invGray">
            <a:xfrm>
              <a:off x="12182475" y="2787650"/>
              <a:ext cx="79375" cy="1587"/>
            </a:xfrm>
            <a:custGeom>
              <a:avLst/>
              <a:gdLst>
                <a:gd name="T0" fmla="*/ 25 w 41"/>
                <a:gd name="T1" fmla="*/ 1 h 1"/>
                <a:gd name="T2" fmla="*/ 25 w 41"/>
                <a:gd name="T3" fmla="*/ 1 h 1"/>
                <a:gd name="T4" fmla="*/ 41 w 41"/>
                <a:gd name="T5" fmla="*/ 0 h 1"/>
                <a:gd name="T6" fmla="*/ 0 w 41"/>
                <a:gd name="T7" fmla="*/ 0 h 1"/>
                <a:gd name="T8" fmla="*/ 25 w 4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">
                  <a:moveTo>
                    <a:pt x="25" y="1"/>
                  </a:moveTo>
                  <a:lnTo>
                    <a:pt x="25" y="1"/>
                  </a:lnTo>
                  <a:cubicBezTo>
                    <a:pt x="27" y="1"/>
                    <a:pt x="26" y="0"/>
                    <a:pt x="41" y="0"/>
                  </a:cubicBezTo>
                  <a:lnTo>
                    <a:pt x="0" y="0"/>
                  </a:lnTo>
                  <a:lnTo>
                    <a:pt x="25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7" name="Freeform 66"/>
            <p:cNvSpPr>
              <a:spLocks/>
            </p:cNvSpPr>
            <p:nvPr/>
          </p:nvSpPr>
          <p:spPr bwMode="invGray">
            <a:xfrm>
              <a:off x="12307888" y="2809875"/>
              <a:ext cx="249238" cy="15875"/>
            </a:xfrm>
            <a:custGeom>
              <a:avLst/>
              <a:gdLst>
                <a:gd name="T0" fmla="*/ 2 w 130"/>
                <a:gd name="T1" fmla="*/ 3 h 7"/>
                <a:gd name="T2" fmla="*/ 2 w 130"/>
                <a:gd name="T3" fmla="*/ 3 h 7"/>
                <a:gd name="T4" fmla="*/ 70 w 130"/>
                <a:gd name="T5" fmla="*/ 2 h 7"/>
                <a:gd name="T6" fmla="*/ 0 w 130"/>
                <a:gd name="T7" fmla="*/ 6 h 7"/>
                <a:gd name="T8" fmla="*/ 130 w 130"/>
                <a:gd name="T9" fmla="*/ 4 h 7"/>
                <a:gd name="T10" fmla="*/ 2 w 130"/>
                <a:gd name="T11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7">
                  <a:moveTo>
                    <a:pt x="2" y="3"/>
                  </a:moveTo>
                  <a:lnTo>
                    <a:pt x="2" y="3"/>
                  </a:lnTo>
                  <a:cubicBezTo>
                    <a:pt x="23" y="2"/>
                    <a:pt x="37" y="1"/>
                    <a:pt x="70" y="2"/>
                  </a:cubicBezTo>
                  <a:cubicBezTo>
                    <a:pt x="82" y="6"/>
                    <a:pt x="15" y="2"/>
                    <a:pt x="0" y="6"/>
                  </a:cubicBezTo>
                  <a:cubicBezTo>
                    <a:pt x="61" y="7"/>
                    <a:pt x="80" y="4"/>
                    <a:pt x="130" y="4"/>
                  </a:cubicBezTo>
                  <a:cubicBezTo>
                    <a:pt x="106" y="2"/>
                    <a:pt x="4" y="0"/>
                    <a:pt x="2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8" name="Freeform 67"/>
            <p:cNvSpPr>
              <a:spLocks/>
            </p:cNvSpPr>
            <p:nvPr/>
          </p:nvSpPr>
          <p:spPr bwMode="invGray">
            <a:xfrm>
              <a:off x="12252325" y="2825750"/>
              <a:ext cx="73025" cy="1587"/>
            </a:xfrm>
            <a:custGeom>
              <a:avLst/>
              <a:gdLst>
                <a:gd name="T0" fmla="*/ 4 w 38"/>
                <a:gd name="T1" fmla="*/ 1 h 1"/>
                <a:gd name="T2" fmla="*/ 4 w 38"/>
                <a:gd name="T3" fmla="*/ 1 h 1"/>
                <a:gd name="T4" fmla="*/ 38 w 38"/>
                <a:gd name="T5" fmla="*/ 0 h 1"/>
                <a:gd name="T6" fmla="*/ 34 w 38"/>
                <a:gd name="T7" fmla="*/ 0 h 1"/>
                <a:gd name="T8" fmla="*/ 0 w 38"/>
                <a:gd name="T9" fmla="*/ 1 h 1"/>
                <a:gd name="T10" fmla="*/ 4 w 38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1">
                  <a:moveTo>
                    <a:pt x="4" y="1"/>
                  </a:moveTo>
                  <a:lnTo>
                    <a:pt x="4" y="1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9" name="Freeform 68"/>
            <p:cNvSpPr>
              <a:spLocks/>
            </p:cNvSpPr>
            <p:nvPr/>
          </p:nvSpPr>
          <p:spPr bwMode="invGray">
            <a:xfrm>
              <a:off x="10779125" y="2733675"/>
              <a:ext cx="66675" cy="4762"/>
            </a:xfrm>
            <a:custGeom>
              <a:avLst/>
              <a:gdLst>
                <a:gd name="T0" fmla="*/ 35 w 35"/>
                <a:gd name="T1" fmla="*/ 2 h 2"/>
                <a:gd name="T2" fmla="*/ 35 w 35"/>
                <a:gd name="T3" fmla="*/ 2 h 2"/>
                <a:gd name="T4" fmla="*/ 0 w 35"/>
                <a:gd name="T5" fmla="*/ 2 h 2"/>
                <a:gd name="T6" fmla="*/ 35 w 35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2">
                  <a:moveTo>
                    <a:pt x="35" y="2"/>
                  </a:moveTo>
                  <a:lnTo>
                    <a:pt x="35" y="2"/>
                  </a:lnTo>
                  <a:cubicBezTo>
                    <a:pt x="32" y="0"/>
                    <a:pt x="11" y="1"/>
                    <a:pt x="0" y="2"/>
                  </a:cubicBezTo>
                  <a:cubicBezTo>
                    <a:pt x="9" y="2"/>
                    <a:pt x="22" y="2"/>
                    <a:pt x="3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0" name="Freeform 69"/>
            <p:cNvSpPr>
              <a:spLocks/>
            </p:cNvSpPr>
            <p:nvPr/>
          </p:nvSpPr>
          <p:spPr bwMode="invGray">
            <a:xfrm>
              <a:off x="-2471738" y="2738438"/>
              <a:ext cx="496888" cy="1587"/>
            </a:xfrm>
            <a:custGeom>
              <a:avLst/>
              <a:gdLst>
                <a:gd name="T0" fmla="*/ 259 w 259"/>
                <a:gd name="T1" fmla="*/ 0 h 1"/>
                <a:gd name="T2" fmla="*/ 259 w 259"/>
                <a:gd name="T3" fmla="*/ 0 h 1"/>
                <a:gd name="T4" fmla="*/ 0 w 259"/>
                <a:gd name="T5" fmla="*/ 1 h 1"/>
                <a:gd name="T6" fmla="*/ 259 w 25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9" h="1">
                  <a:moveTo>
                    <a:pt x="259" y="0"/>
                  </a:moveTo>
                  <a:lnTo>
                    <a:pt x="259" y="0"/>
                  </a:lnTo>
                  <a:lnTo>
                    <a:pt x="0" y="1"/>
                  </a:lnTo>
                  <a:lnTo>
                    <a:pt x="2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1" name="Freeform 70"/>
            <p:cNvSpPr>
              <a:spLocks/>
            </p:cNvSpPr>
            <p:nvPr/>
          </p:nvSpPr>
          <p:spPr bwMode="invGray">
            <a:xfrm>
              <a:off x="9136063" y="2735263"/>
              <a:ext cx="387350" cy="14287"/>
            </a:xfrm>
            <a:custGeom>
              <a:avLst/>
              <a:gdLst>
                <a:gd name="T0" fmla="*/ 30 w 202"/>
                <a:gd name="T1" fmla="*/ 6 h 6"/>
                <a:gd name="T2" fmla="*/ 30 w 202"/>
                <a:gd name="T3" fmla="*/ 6 h 6"/>
                <a:gd name="T4" fmla="*/ 202 w 202"/>
                <a:gd name="T5" fmla="*/ 3 h 6"/>
                <a:gd name="T6" fmla="*/ 0 w 202"/>
                <a:gd name="T7" fmla="*/ 3 h 6"/>
                <a:gd name="T8" fmla="*/ 30 w 20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6">
                  <a:moveTo>
                    <a:pt x="30" y="6"/>
                  </a:moveTo>
                  <a:lnTo>
                    <a:pt x="30" y="6"/>
                  </a:lnTo>
                  <a:cubicBezTo>
                    <a:pt x="100" y="5"/>
                    <a:pt x="131" y="3"/>
                    <a:pt x="202" y="3"/>
                  </a:cubicBezTo>
                  <a:cubicBezTo>
                    <a:pt x="109" y="0"/>
                    <a:pt x="79" y="6"/>
                    <a:pt x="0" y="3"/>
                  </a:cubicBezTo>
                  <a:lnTo>
                    <a:pt x="30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2" name="Freeform 71"/>
            <p:cNvSpPr>
              <a:spLocks/>
            </p:cNvSpPr>
            <p:nvPr/>
          </p:nvSpPr>
          <p:spPr bwMode="invGray">
            <a:xfrm>
              <a:off x="9139238" y="2725738"/>
              <a:ext cx="142875" cy="9525"/>
            </a:xfrm>
            <a:custGeom>
              <a:avLst/>
              <a:gdLst>
                <a:gd name="T0" fmla="*/ 54 w 75"/>
                <a:gd name="T1" fmla="*/ 0 h 4"/>
                <a:gd name="T2" fmla="*/ 54 w 75"/>
                <a:gd name="T3" fmla="*/ 0 h 4"/>
                <a:gd name="T4" fmla="*/ 10 w 75"/>
                <a:gd name="T5" fmla="*/ 4 h 4"/>
                <a:gd name="T6" fmla="*/ 75 w 75"/>
                <a:gd name="T7" fmla="*/ 2 h 4"/>
                <a:gd name="T8" fmla="*/ 54 w 7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54" y="0"/>
                  </a:moveTo>
                  <a:lnTo>
                    <a:pt x="54" y="0"/>
                  </a:lnTo>
                  <a:cubicBezTo>
                    <a:pt x="65" y="2"/>
                    <a:pt x="0" y="3"/>
                    <a:pt x="10" y="4"/>
                  </a:cubicBezTo>
                  <a:cubicBezTo>
                    <a:pt x="57" y="4"/>
                    <a:pt x="32" y="2"/>
                    <a:pt x="75" y="2"/>
                  </a:cubicBezTo>
                  <a:lnTo>
                    <a:pt x="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3" name="Freeform 72"/>
            <p:cNvSpPr>
              <a:spLocks/>
            </p:cNvSpPr>
            <p:nvPr/>
          </p:nvSpPr>
          <p:spPr bwMode="invGray">
            <a:xfrm>
              <a:off x="9805988" y="2817813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17 w 21"/>
                <a:gd name="T7" fmla="*/ 1 h 1"/>
                <a:gd name="T8" fmla="*/ 21 w 2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lnTo>
                    <a:pt x="17" y="1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4" name="Freeform 73"/>
            <p:cNvSpPr>
              <a:spLocks/>
            </p:cNvSpPr>
            <p:nvPr/>
          </p:nvSpPr>
          <p:spPr bwMode="invGray">
            <a:xfrm>
              <a:off x="8580438" y="2725738"/>
              <a:ext cx="66675" cy="3175"/>
            </a:xfrm>
            <a:custGeom>
              <a:avLst/>
              <a:gdLst>
                <a:gd name="T0" fmla="*/ 27 w 35"/>
                <a:gd name="T1" fmla="*/ 1 h 1"/>
                <a:gd name="T2" fmla="*/ 27 w 35"/>
                <a:gd name="T3" fmla="*/ 1 h 1"/>
                <a:gd name="T4" fmla="*/ 35 w 35"/>
                <a:gd name="T5" fmla="*/ 1 h 1"/>
                <a:gd name="T6" fmla="*/ 0 w 35"/>
                <a:gd name="T7" fmla="*/ 0 h 1"/>
                <a:gd name="T8" fmla="*/ 27 w 3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">
                  <a:moveTo>
                    <a:pt x="27" y="1"/>
                  </a:moveTo>
                  <a:lnTo>
                    <a:pt x="27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27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5" name="Freeform 74"/>
            <p:cNvSpPr>
              <a:spLocks/>
            </p:cNvSpPr>
            <p:nvPr/>
          </p:nvSpPr>
          <p:spPr bwMode="invGray">
            <a:xfrm>
              <a:off x="8647113" y="2725738"/>
              <a:ext cx="15875" cy="3175"/>
            </a:xfrm>
            <a:custGeom>
              <a:avLst/>
              <a:gdLst>
                <a:gd name="T0" fmla="*/ 8 w 8"/>
                <a:gd name="T1" fmla="*/ 0 h 1"/>
                <a:gd name="T2" fmla="*/ 8 w 8"/>
                <a:gd name="T3" fmla="*/ 0 h 1"/>
                <a:gd name="T4" fmla="*/ 0 w 8"/>
                <a:gd name="T5" fmla="*/ 1 h 1"/>
                <a:gd name="T6" fmla="*/ 8 w 8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6" name="Freeform 75"/>
            <p:cNvSpPr>
              <a:spLocks/>
            </p:cNvSpPr>
            <p:nvPr/>
          </p:nvSpPr>
          <p:spPr bwMode="invGray">
            <a:xfrm>
              <a:off x="9794875" y="2830513"/>
              <a:ext cx="90488" cy="1587"/>
            </a:xfrm>
            <a:custGeom>
              <a:avLst/>
              <a:gdLst>
                <a:gd name="T0" fmla="*/ 0 w 47"/>
                <a:gd name="T1" fmla="*/ 0 h 1"/>
                <a:gd name="T2" fmla="*/ 0 w 47"/>
                <a:gd name="T3" fmla="*/ 0 h 1"/>
                <a:gd name="T4" fmla="*/ 32 w 47"/>
                <a:gd name="T5" fmla="*/ 1 h 1"/>
                <a:gd name="T6" fmla="*/ 47 w 47"/>
                <a:gd name="T7" fmla="*/ 0 h 1"/>
                <a:gd name="T8" fmla="*/ 0 w 4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0" y="0"/>
                  </a:moveTo>
                  <a:lnTo>
                    <a:pt x="0" y="0"/>
                  </a:lnTo>
                  <a:lnTo>
                    <a:pt x="32" y="1"/>
                  </a:lnTo>
                  <a:lnTo>
                    <a:pt x="4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7" name="Freeform 76"/>
            <p:cNvSpPr>
              <a:spLocks/>
            </p:cNvSpPr>
            <p:nvPr/>
          </p:nvSpPr>
          <p:spPr bwMode="invGray">
            <a:xfrm>
              <a:off x="9232900" y="2795588"/>
              <a:ext cx="84138" cy="3175"/>
            </a:xfrm>
            <a:custGeom>
              <a:avLst/>
              <a:gdLst>
                <a:gd name="T0" fmla="*/ 16 w 44"/>
                <a:gd name="T1" fmla="*/ 1 h 1"/>
                <a:gd name="T2" fmla="*/ 16 w 44"/>
                <a:gd name="T3" fmla="*/ 1 h 1"/>
                <a:gd name="T4" fmla="*/ 44 w 44"/>
                <a:gd name="T5" fmla="*/ 1 h 1"/>
                <a:gd name="T6" fmla="*/ 16 w 4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1">
                  <a:moveTo>
                    <a:pt x="16" y="1"/>
                  </a:moveTo>
                  <a:lnTo>
                    <a:pt x="16" y="1"/>
                  </a:lnTo>
                  <a:lnTo>
                    <a:pt x="44" y="1"/>
                  </a:lnTo>
                  <a:cubicBezTo>
                    <a:pt x="39" y="1"/>
                    <a:pt x="0" y="0"/>
                    <a:pt x="16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8" name="Freeform 77"/>
            <p:cNvSpPr>
              <a:spLocks/>
            </p:cNvSpPr>
            <p:nvPr/>
          </p:nvSpPr>
          <p:spPr bwMode="invGray">
            <a:xfrm>
              <a:off x="8158163" y="2725738"/>
              <a:ext cx="71438" cy="3175"/>
            </a:xfrm>
            <a:custGeom>
              <a:avLst/>
              <a:gdLst>
                <a:gd name="T0" fmla="*/ 34 w 37"/>
                <a:gd name="T1" fmla="*/ 0 h 1"/>
                <a:gd name="T2" fmla="*/ 34 w 37"/>
                <a:gd name="T3" fmla="*/ 0 h 1"/>
                <a:gd name="T4" fmla="*/ 0 w 37"/>
                <a:gd name="T5" fmla="*/ 1 h 1"/>
                <a:gd name="T6" fmla="*/ 3 w 37"/>
                <a:gd name="T7" fmla="*/ 1 h 1"/>
                <a:gd name="T8" fmla="*/ 37 w 37"/>
                <a:gd name="T9" fmla="*/ 0 h 1"/>
                <a:gd name="T10" fmla="*/ 34 w 37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7" y="0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9" name="Freeform 78"/>
            <p:cNvSpPr>
              <a:spLocks/>
            </p:cNvSpPr>
            <p:nvPr/>
          </p:nvSpPr>
          <p:spPr bwMode="invGray">
            <a:xfrm>
              <a:off x="8734425" y="2814638"/>
              <a:ext cx="144463" cy="3175"/>
            </a:xfrm>
            <a:custGeom>
              <a:avLst/>
              <a:gdLst>
                <a:gd name="T0" fmla="*/ 56 w 76"/>
                <a:gd name="T1" fmla="*/ 0 h 2"/>
                <a:gd name="T2" fmla="*/ 56 w 76"/>
                <a:gd name="T3" fmla="*/ 0 h 2"/>
                <a:gd name="T4" fmla="*/ 40 w 76"/>
                <a:gd name="T5" fmla="*/ 2 h 2"/>
                <a:gd name="T6" fmla="*/ 56 w 76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2">
                  <a:moveTo>
                    <a:pt x="56" y="0"/>
                  </a:moveTo>
                  <a:lnTo>
                    <a:pt x="56" y="0"/>
                  </a:lnTo>
                  <a:cubicBezTo>
                    <a:pt x="76" y="2"/>
                    <a:pt x="0" y="0"/>
                    <a:pt x="40" y="2"/>
                  </a:cubicBezTo>
                  <a:cubicBezTo>
                    <a:pt x="76" y="2"/>
                    <a:pt x="61" y="1"/>
                    <a:pt x="5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0" name="Freeform 79"/>
            <p:cNvSpPr>
              <a:spLocks/>
            </p:cNvSpPr>
            <p:nvPr/>
          </p:nvSpPr>
          <p:spPr bwMode="invGray">
            <a:xfrm>
              <a:off x="8023225" y="2782888"/>
              <a:ext cx="26988" cy="1587"/>
            </a:xfrm>
            <a:custGeom>
              <a:avLst/>
              <a:gdLst>
                <a:gd name="T0" fmla="*/ 14 w 14"/>
                <a:gd name="T1" fmla="*/ 0 h 1"/>
                <a:gd name="T2" fmla="*/ 14 w 14"/>
                <a:gd name="T3" fmla="*/ 0 h 1"/>
                <a:gd name="T4" fmla="*/ 0 w 14"/>
                <a:gd name="T5" fmla="*/ 1 h 1"/>
                <a:gd name="T6" fmla="*/ 14 w 1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14" y="0"/>
                  </a:moveTo>
                  <a:lnTo>
                    <a:pt x="14" y="0"/>
                  </a:lnTo>
                  <a:cubicBezTo>
                    <a:pt x="9" y="0"/>
                    <a:pt x="5" y="0"/>
                    <a:pt x="0" y="1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1" name="Freeform 80"/>
            <p:cNvSpPr>
              <a:spLocks/>
            </p:cNvSpPr>
            <p:nvPr/>
          </p:nvSpPr>
          <p:spPr bwMode="invGray">
            <a:xfrm>
              <a:off x="8050213" y="2782888"/>
              <a:ext cx="77788" cy="1587"/>
            </a:xfrm>
            <a:custGeom>
              <a:avLst/>
              <a:gdLst>
                <a:gd name="T0" fmla="*/ 0 w 40"/>
                <a:gd name="T1" fmla="*/ 0 h 1"/>
                <a:gd name="T2" fmla="*/ 0 w 40"/>
                <a:gd name="T3" fmla="*/ 0 h 1"/>
                <a:gd name="T4" fmla="*/ 40 w 40"/>
                <a:gd name="T5" fmla="*/ 1 h 1"/>
                <a:gd name="T6" fmla="*/ 0 w 4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1">
                  <a:moveTo>
                    <a:pt x="0" y="0"/>
                  </a:moveTo>
                  <a:lnTo>
                    <a:pt x="0" y="0"/>
                  </a:lnTo>
                  <a:cubicBezTo>
                    <a:pt x="15" y="0"/>
                    <a:pt x="30" y="1"/>
                    <a:pt x="40" y="1"/>
                  </a:cubicBezTo>
                  <a:cubicBezTo>
                    <a:pt x="21" y="0"/>
                    <a:pt x="15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2" name="Freeform 81"/>
            <p:cNvSpPr>
              <a:spLocks/>
            </p:cNvSpPr>
            <p:nvPr/>
          </p:nvSpPr>
          <p:spPr bwMode="invGray">
            <a:xfrm>
              <a:off x="7715250" y="2779713"/>
              <a:ext cx="90488" cy="7937"/>
            </a:xfrm>
            <a:custGeom>
              <a:avLst/>
              <a:gdLst>
                <a:gd name="T0" fmla="*/ 5 w 47"/>
                <a:gd name="T1" fmla="*/ 2 h 3"/>
                <a:gd name="T2" fmla="*/ 5 w 47"/>
                <a:gd name="T3" fmla="*/ 2 h 3"/>
                <a:gd name="T4" fmla="*/ 18 w 47"/>
                <a:gd name="T5" fmla="*/ 2 h 3"/>
                <a:gd name="T6" fmla="*/ 23 w 47"/>
                <a:gd name="T7" fmla="*/ 2 h 3"/>
                <a:gd name="T8" fmla="*/ 38 w 47"/>
                <a:gd name="T9" fmla="*/ 1 h 3"/>
                <a:gd name="T10" fmla="*/ 47 w 47"/>
                <a:gd name="T11" fmla="*/ 0 h 3"/>
                <a:gd name="T12" fmla="*/ 35 w 47"/>
                <a:gd name="T13" fmla="*/ 1 h 3"/>
                <a:gd name="T14" fmla="*/ 5 w 47"/>
                <a:gd name="T1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3">
                  <a:moveTo>
                    <a:pt x="5" y="2"/>
                  </a:moveTo>
                  <a:lnTo>
                    <a:pt x="5" y="2"/>
                  </a:lnTo>
                  <a:lnTo>
                    <a:pt x="18" y="2"/>
                  </a:lnTo>
                  <a:cubicBezTo>
                    <a:pt x="4" y="3"/>
                    <a:pt x="11" y="3"/>
                    <a:pt x="23" y="2"/>
                  </a:cubicBezTo>
                  <a:cubicBezTo>
                    <a:pt x="37" y="2"/>
                    <a:pt x="37" y="1"/>
                    <a:pt x="38" y="1"/>
                  </a:cubicBezTo>
                  <a:lnTo>
                    <a:pt x="47" y="0"/>
                  </a:lnTo>
                  <a:lnTo>
                    <a:pt x="35" y="1"/>
                  </a:lnTo>
                  <a:cubicBezTo>
                    <a:pt x="13" y="1"/>
                    <a:pt x="0" y="1"/>
                    <a:pt x="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3" name="Freeform 82"/>
            <p:cNvSpPr>
              <a:spLocks/>
            </p:cNvSpPr>
            <p:nvPr/>
          </p:nvSpPr>
          <p:spPr bwMode="invGray">
            <a:xfrm>
              <a:off x="6508750" y="2713038"/>
              <a:ext cx="247650" cy="6350"/>
            </a:xfrm>
            <a:custGeom>
              <a:avLst/>
              <a:gdLst>
                <a:gd name="T0" fmla="*/ 0 w 129"/>
                <a:gd name="T1" fmla="*/ 0 h 3"/>
                <a:gd name="T2" fmla="*/ 0 w 129"/>
                <a:gd name="T3" fmla="*/ 0 h 3"/>
                <a:gd name="T4" fmla="*/ 60 w 129"/>
                <a:gd name="T5" fmla="*/ 2 h 3"/>
                <a:gd name="T6" fmla="*/ 129 w 129"/>
                <a:gd name="T7" fmla="*/ 0 h 3"/>
                <a:gd name="T8" fmla="*/ 0 w 129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3">
                  <a:moveTo>
                    <a:pt x="0" y="0"/>
                  </a:moveTo>
                  <a:lnTo>
                    <a:pt x="0" y="0"/>
                  </a:lnTo>
                  <a:cubicBezTo>
                    <a:pt x="50" y="1"/>
                    <a:pt x="63" y="1"/>
                    <a:pt x="60" y="2"/>
                  </a:cubicBezTo>
                  <a:cubicBezTo>
                    <a:pt x="108" y="3"/>
                    <a:pt x="100" y="0"/>
                    <a:pt x="129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4" name="Freeform 83"/>
            <p:cNvSpPr>
              <a:spLocks/>
            </p:cNvSpPr>
            <p:nvPr/>
          </p:nvSpPr>
          <p:spPr bwMode="invGray">
            <a:xfrm>
              <a:off x="6756400" y="2713038"/>
              <a:ext cx="33338" cy="0"/>
            </a:xfrm>
            <a:custGeom>
              <a:avLst/>
              <a:gdLst>
                <a:gd name="T0" fmla="*/ 0 w 18"/>
                <a:gd name="T1" fmla="*/ 0 w 18"/>
                <a:gd name="T2" fmla="*/ 18 w 18"/>
                <a:gd name="T3" fmla="*/ 0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0" y="0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5" name="Freeform 84"/>
            <p:cNvSpPr>
              <a:spLocks/>
            </p:cNvSpPr>
            <p:nvPr/>
          </p:nvSpPr>
          <p:spPr bwMode="invGray">
            <a:xfrm>
              <a:off x="8047038" y="2820988"/>
              <a:ext cx="58738" cy="4762"/>
            </a:xfrm>
            <a:custGeom>
              <a:avLst/>
              <a:gdLst>
                <a:gd name="T0" fmla="*/ 31 w 31"/>
                <a:gd name="T1" fmla="*/ 0 h 2"/>
                <a:gd name="T2" fmla="*/ 31 w 31"/>
                <a:gd name="T3" fmla="*/ 0 h 2"/>
                <a:gd name="T4" fmla="*/ 0 w 31"/>
                <a:gd name="T5" fmla="*/ 2 h 2"/>
                <a:gd name="T6" fmla="*/ 11 w 31"/>
                <a:gd name="T7" fmla="*/ 2 h 2"/>
                <a:gd name="T8" fmla="*/ 31 w 3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">
                  <a:moveTo>
                    <a:pt x="31" y="0"/>
                  </a:moveTo>
                  <a:lnTo>
                    <a:pt x="31" y="0"/>
                  </a:lnTo>
                  <a:lnTo>
                    <a:pt x="0" y="2"/>
                  </a:lnTo>
                  <a:lnTo>
                    <a:pt x="11" y="2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6" name="Freeform 85"/>
            <p:cNvSpPr>
              <a:spLocks/>
            </p:cNvSpPr>
            <p:nvPr/>
          </p:nvSpPr>
          <p:spPr bwMode="invGray">
            <a:xfrm>
              <a:off x="6348413" y="2711451"/>
              <a:ext cx="82550" cy="1587"/>
            </a:xfrm>
            <a:custGeom>
              <a:avLst/>
              <a:gdLst>
                <a:gd name="T0" fmla="*/ 9 w 43"/>
                <a:gd name="T1" fmla="*/ 1 h 1"/>
                <a:gd name="T2" fmla="*/ 9 w 43"/>
                <a:gd name="T3" fmla="*/ 1 h 1"/>
                <a:gd name="T4" fmla="*/ 41 w 43"/>
                <a:gd name="T5" fmla="*/ 1 h 1"/>
                <a:gd name="T6" fmla="*/ 9 w 4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">
                  <a:moveTo>
                    <a:pt x="9" y="1"/>
                  </a:moveTo>
                  <a:lnTo>
                    <a:pt x="9" y="1"/>
                  </a:lnTo>
                  <a:cubicBezTo>
                    <a:pt x="18" y="1"/>
                    <a:pt x="33" y="1"/>
                    <a:pt x="41" y="1"/>
                  </a:cubicBezTo>
                  <a:cubicBezTo>
                    <a:pt x="43" y="0"/>
                    <a:pt x="0" y="1"/>
                    <a:pt x="9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7" name="Freeform 86"/>
            <p:cNvSpPr>
              <a:spLocks/>
            </p:cNvSpPr>
            <p:nvPr/>
          </p:nvSpPr>
          <p:spPr bwMode="invGray">
            <a:xfrm>
              <a:off x="6734175" y="2771775"/>
              <a:ext cx="96838" cy="6350"/>
            </a:xfrm>
            <a:custGeom>
              <a:avLst/>
              <a:gdLst>
                <a:gd name="T0" fmla="*/ 0 w 50"/>
                <a:gd name="T1" fmla="*/ 2 h 3"/>
                <a:gd name="T2" fmla="*/ 0 w 50"/>
                <a:gd name="T3" fmla="*/ 2 h 3"/>
                <a:gd name="T4" fmla="*/ 50 w 50"/>
                <a:gd name="T5" fmla="*/ 3 h 3"/>
                <a:gd name="T6" fmla="*/ 0 w 50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3">
                  <a:moveTo>
                    <a:pt x="0" y="2"/>
                  </a:moveTo>
                  <a:lnTo>
                    <a:pt x="0" y="2"/>
                  </a:lnTo>
                  <a:cubicBezTo>
                    <a:pt x="6" y="3"/>
                    <a:pt x="37" y="2"/>
                    <a:pt x="50" y="3"/>
                  </a:cubicBezTo>
                  <a:cubicBezTo>
                    <a:pt x="32" y="2"/>
                    <a:pt x="17" y="0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8" name="Freeform 87"/>
            <p:cNvSpPr>
              <a:spLocks/>
            </p:cNvSpPr>
            <p:nvPr/>
          </p:nvSpPr>
          <p:spPr bwMode="invGray">
            <a:xfrm>
              <a:off x="6091238" y="2722563"/>
              <a:ext cx="95250" cy="7937"/>
            </a:xfrm>
            <a:custGeom>
              <a:avLst/>
              <a:gdLst>
                <a:gd name="T0" fmla="*/ 0 w 49"/>
                <a:gd name="T1" fmla="*/ 1 h 4"/>
                <a:gd name="T2" fmla="*/ 0 w 49"/>
                <a:gd name="T3" fmla="*/ 1 h 4"/>
                <a:gd name="T4" fmla="*/ 18 w 49"/>
                <a:gd name="T5" fmla="*/ 4 h 4"/>
                <a:gd name="T6" fmla="*/ 0 w 49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4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4" y="2"/>
                    <a:pt x="18" y="4"/>
                  </a:cubicBezTo>
                  <a:cubicBezTo>
                    <a:pt x="31" y="3"/>
                    <a:pt x="49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9" name="Freeform 88"/>
            <p:cNvSpPr>
              <a:spLocks/>
            </p:cNvSpPr>
            <p:nvPr/>
          </p:nvSpPr>
          <p:spPr bwMode="invGray">
            <a:xfrm>
              <a:off x="6559550" y="2773363"/>
              <a:ext cx="80963" cy="3175"/>
            </a:xfrm>
            <a:custGeom>
              <a:avLst/>
              <a:gdLst>
                <a:gd name="T0" fmla="*/ 0 w 42"/>
                <a:gd name="T1" fmla="*/ 1 h 1"/>
                <a:gd name="T2" fmla="*/ 0 w 42"/>
                <a:gd name="T3" fmla="*/ 1 h 1"/>
                <a:gd name="T4" fmla="*/ 8 w 42"/>
                <a:gd name="T5" fmla="*/ 1 h 1"/>
                <a:gd name="T6" fmla="*/ 42 w 42"/>
                <a:gd name="T7" fmla="*/ 0 h 1"/>
                <a:gd name="T8" fmla="*/ 0 w 4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">
                  <a:moveTo>
                    <a:pt x="0" y="1"/>
                  </a:moveTo>
                  <a:lnTo>
                    <a:pt x="0" y="1"/>
                  </a:lnTo>
                  <a:lnTo>
                    <a:pt x="8" y="1"/>
                  </a:lnTo>
                  <a:lnTo>
                    <a:pt x="42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0" name="Freeform 89"/>
            <p:cNvSpPr>
              <a:spLocks/>
            </p:cNvSpPr>
            <p:nvPr/>
          </p:nvSpPr>
          <p:spPr bwMode="invGray">
            <a:xfrm>
              <a:off x="6640513" y="2806700"/>
              <a:ext cx="227013" cy="15875"/>
            </a:xfrm>
            <a:custGeom>
              <a:avLst/>
              <a:gdLst>
                <a:gd name="T0" fmla="*/ 80 w 118"/>
                <a:gd name="T1" fmla="*/ 7 h 7"/>
                <a:gd name="T2" fmla="*/ 80 w 118"/>
                <a:gd name="T3" fmla="*/ 7 h 7"/>
                <a:gd name="T4" fmla="*/ 85 w 118"/>
                <a:gd name="T5" fmla="*/ 1 h 7"/>
                <a:gd name="T6" fmla="*/ 29 w 118"/>
                <a:gd name="T7" fmla="*/ 4 h 7"/>
                <a:gd name="T8" fmla="*/ 80 w 118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7">
                  <a:moveTo>
                    <a:pt x="80" y="7"/>
                  </a:moveTo>
                  <a:lnTo>
                    <a:pt x="80" y="7"/>
                  </a:lnTo>
                  <a:cubicBezTo>
                    <a:pt x="118" y="5"/>
                    <a:pt x="19" y="3"/>
                    <a:pt x="85" y="1"/>
                  </a:cubicBezTo>
                  <a:cubicBezTo>
                    <a:pt x="0" y="0"/>
                    <a:pt x="92" y="4"/>
                    <a:pt x="29" y="4"/>
                  </a:cubicBezTo>
                  <a:cubicBezTo>
                    <a:pt x="66" y="4"/>
                    <a:pt x="84" y="6"/>
                    <a:pt x="80" y="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1" name="Freeform 90"/>
            <p:cNvSpPr>
              <a:spLocks/>
            </p:cNvSpPr>
            <p:nvPr/>
          </p:nvSpPr>
          <p:spPr bwMode="invGray">
            <a:xfrm>
              <a:off x="6661150" y="2814638"/>
              <a:ext cx="34925" cy="1587"/>
            </a:xfrm>
            <a:custGeom>
              <a:avLst/>
              <a:gdLst>
                <a:gd name="T0" fmla="*/ 18 w 18"/>
                <a:gd name="T1" fmla="*/ 1 h 1"/>
                <a:gd name="T2" fmla="*/ 18 w 18"/>
                <a:gd name="T3" fmla="*/ 1 h 1"/>
                <a:gd name="T4" fmla="*/ 0 w 18"/>
                <a:gd name="T5" fmla="*/ 0 h 1"/>
                <a:gd name="T6" fmla="*/ 18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18" y="1"/>
                  </a:moveTo>
                  <a:lnTo>
                    <a:pt x="18" y="1"/>
                  </a:lnTo>
                  <a:lnTo>
                    <a:pt x="0" y="0"/>
                  </a:lnTo>
                  <a:lnTo>
                    <a:pt x="18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2" name="Freeform 91"/>
            <p:cNvSpPr>
              <a:spLocks/>
            </p:cNvSpPr>
            <p:nvPr/>
          </p:nvSpPr>
          <p:spPr bwMode="invGray">
            <a:xfrm>
              <a:off x="5661025" y="2789238"/>
              <a:ext cx="23813" cy="1587"/>
            </a:xfrm>
            <a:custGeom>
              <a:avLst/>
              <a:gdLst>
                <a:gd name="T0" fmla="*/ 0 w 13"/>
                <a:gd name="T1" fmla="*/ 1 h 1"/>
                <a:gd name="T2" fmla="*/ 0 w 13"/>
                <a:gd name="T3" fmla="*/ 1 h 1"/>
                <a:gd name="T4" fmla="*/ 13 w 13"/>
                <a:gd name="T5" fmla="*/ 0 h 1"/>
                <a:gd name="T6" fmla="*/ 0 w 1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0" y="1"/>
                  </a:moveTo>
                  <a:lnTo>
                    <a:pt x="0" y="1"/>
                  </a:lnTo>
                  <a:lnTo>
                    <a:pt x="13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3" name="Freeform 92"/>
            <p:cNvSpPr>
              <a:spLocks/>
            </p:cNvSpPr>
            <p:nvPr/>
          </p:nvSpPr>
          <p:spPr bwMode="invGray">
            <a:xfrm>
              <a:off x="6162675" y="2814638"/>
              <a:ext cx="258763" cy="7937"/>
            </a:xfrm>
            <a:custGeom>
              <a:avLst/>
              <a:gdLst>
                <a:gd name="T0" fmla="*/ 77 w 135"/>
                <a:gd name="T1" fmla="*/ 2 h 4"/>
                <a:gd name="T2" fmla="*/ 77 w 135"/>
                <a:gd name="T3" fmla="*/ 2 h 4"/>
                <a:gd name="T4" fmla="*/ 135 w 135"/>
                <a:gd name="T5" fmla="*/ 0 h 4"/>
                <a:gd name="T6" fmla="*/ 6 w 135"/>
                <a:gd name="T7" fmla="*/ 4 h 4"/>
                <a:gd name="T8" fmla="*/ 90 w 135"/>
                <a:gd name="T9" fmla="*/ 3 h 4"/>
                <a:gd name="T10" fmla="*/ 77 w 135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5" h="4">
                  <a:moveTo>
                    <a:pt x="77" y="2"/>
                  </a:moveTo>
                  <a:lnTo>
                    <a:pt x="77" y="2"/>
                  </a:lnTo>
                  <a:lnTo>
                    <a:pt x="135" y="0"/>
                  </a:lnTo>
                  <a:cubicBezTo>
                    <a:pt x="96" y="1"/>
                    <a:pt x="0" y="1"/>
                    <a:pt x="6" y="4"/>
                  </a:cubicBezTo>
                  <a:cubicBezTo>
                    <a:pt x="37" y="4"/>
                    <a:pt x="75" y="4"/>
                    <a:pt x="90" y="3"/>
                  </a:cubicBezTo>
                  <a:lnTo>
                    <a:pt x="77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4" name="Freeform 93"/>
            <p:cNvSpPr>
              <a:spLocks/>
            </p:cNvSpPr>
            <p:nvPr/>
          </p:nvSpPr>
          <p:spPr bwMode="invGray">
            <a:xfrm>
              <a:off x="5019675" y="2713038"/>
              <a:ext cx="73025" cy="4762"/>
            </a:xfrm>
            <a:custGeom>
              <a:avLst/>
              <a:gdLst>
                <a:gd name="T0" fmla="*/ 13 w 38"/>
                <a:gd name="T1" fmla="*/ 1 h 2"/>
                <a:gd name="T2" fmla="*/ 13 w 38"/>
                <a:gd name="T3" fmla="*/ 1 h 2"/>
                <a:gd name="T4" fmla="*/ 38 w 38"/>
                <a:gd name="T5" fmla="*/ 0 h 2"/>
                <a:gd name="T6" fmla="*/ 7 w 38"/>
                <a:gd name="T7" fmla="*/ 0 h 2"/>
                <a:gd name="T8" fmla="*/ 13 w 38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">
                  <a:moveTo>
                    <a:pt x="13" y="1"/>
                  </a:moveTo>
                  <a:lnTo>
                    <a:pt x="13" y="1"/>
                  </a:lnTo>
                  <a:lnTo>
                    <a:pt x="38" y="0"/>
                  </a:lnTo>
                  <a:lnTo>
                    <a:pt x="7" y="0"/>
                  </a:lnTo>
                  <a:cubicBezTo>
                    <a:pt x="16" y="0"/>
                    <a:pt x="0" y="2"/>
                    <a:pt x="1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5" name="Freeform 94"/>
            <p:cNvSpPr>
              <a:spLocks/>
            </p:cNvSpPr>
            <p:nvPr/>
          </p:nvSpPr>
          <p:spPr bwMode="invGray">
            <a:xfrm>
              <a:off x="5021263" y="2713038"/>
              <a:ext cx="11113" cy="0"/>
            </a:xfrm>
            <a:custGeom>
              <a:avLst/>
              <a:gdLst>
                <a:gd name="T0" fmla="*/ 0 w 6"/>
                <a:gd name="T1" fmla="*/ 0 w 6"/>
                <a:gd name="T2" fmla="*/ 6 w 6"/>
                <a:gd name="T3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6" name="Freeform 95"/>
            <p:cNvSpPr>
              <a:spLocks/>
            </p:cNvSpPr>
            <p:nvPr/>
          </p:nvSpPr>
          <p:spPr bwMode="invGray">
            <a:xfrm>
              <a:off x="5864225" y="2784475"/>
              <a:ext cx="101600" cy="4762"/>
            </a:xfrm>
            <a:custGeom>
              <a:avLst/>
              <a:gdLst>
                <a:gd name="T0" fmla="*/ 3 w 53"/>
                <a:gd name="T1" fmla="*/ 2 h 2"/>
                <a:gd name="T2" fmla="*/ 3 w 53"/>
                <a:gd name="T3" fmla="*/ 2 h 2"/>
                <a:gd name="T4" fmla="*/ 53 w 53"/>
                <a:gd name="T5" fmla="*/ 1 h 2"/>
                <a:gd name="T6" fmla="*/ 3 w 5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2">
                  <a:moveTo>
                    <a:pt x="3" y="2"/>
                  </a:moveTo>
                  <a:lnTo>
                    <a:pt x="3" y="2"/>
                  </a:lnTo>
                  <a:cubicBezTo>
                    <a:pt x="21" y="2"/>
                    <a:pt x="36" y="2"/>
                    <a:pt x="53" y="1"/>
                  </a:cubicBezTo>
                  <a:cubicBezTo>
                    <a:pt x="46" y="1"/>
                    <a:pt x="0" y="0"/>
                    <a:pt x="3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7" name="Freeform 96"/>
            <p:cNvSpPr>
              <a:spLocks/>
            </p:cNvSpPr>
            <p:nvPr/>
          </p:nvSpPr>
          <p:spPr bwMode="invGray">
            <a:xfrm>
              <a:off x="4703763" y="2722563"/>
              <a:ext cx="84138" cy="1587"/>
            </a:xfrm>
            <a:custGeom>
              <a:avLst/>
              <a:gdLst>
                <a:gd name="T0" fmla="*/ 3 w 44"/>
                <a:gd name="T1" fmla="*/ 1 h 1"/>
                <a:gd name="T2" fmla="*/ 3 w 44"/>
                <a:gd name="T3" fmla="*/ 1 h 1"/>
                <a:gd name="T4" fmla="*/ 44 w 44"/>
                <a:gd name="T5" fmla="*/ 0 h 1"/>
                <a:gd name="T6" fmla="*/ 0 w 44"/>
                <a:gd name="T7" fmla="*/ 0 h 1"/>
                <a:gd name="T8" fmla="*/ 3 w 4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">
                  <a:moveTo>
                    <a:pt x="3" y="1"/>
                  </a:moveTo>
                  <a:lnTo>
                    <a:pt x="3" y="1"/>
                  </a:lnTo>
                  <a:lnTo>
                    <a:pt x="44" y="0"/>
                  </a:lnTo>
                  <a:lnTo>
                    <a:pt x="0" y="0"/>
                  </a:lnTo>
                  <a:lnTo>
                    <a:pt x="3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8" name="Freeform 97"/>
            <p:cNvSpPr>
              <a:spLocks/>
            </p:cNvSpPr>
            <p:nvPr/>
          </p:nvSpPr>
          <p:spPr bwMode="invGray">
            <a:xfrm>
              <a:off x="4264025" y="2713038"/>
              <a:ext cx="77788" cy="4762"/>
            </a:xfrm>
            <a:custGeom>
              <a:avLst/>
              <a:gdLst>
                <a:gd name="T0" fmla="*/ 41 w 41"/>
                <a:gd name="T1" fmla="*/ 1 h 2"/>
                <a:gd name="T2" fmla="*/ 41 w 41"/>
                <a:gd name="T3" fmla="*/ 1 h 2"/>
                <a:gd name="T4" fmla="*/ 34 w 41"/>
                <a:gd name="T5" fmla="*/ 0 h 2"/>
                <a:gd name="T6" fmla="*/ 0 w 41"/>
                <a:gd name="T7" fmla="*/ 1 h 2"/>
                <a:gd name="T8" fmla="*/ 7 w 41"/>
                <a:gd name="T9" fmla="*/ 2 h 2"/>
                <a:gd name="T10" fmla="*/ 41 w 41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">
                  <a:moveTo>
                    <a:pt x="41" y="1"/>
                  </a:moveTo>
                  <a:lnTo>
                    <a:pt x="41" y="1"/>
                  </a:lnTo>
                  <a:lnTo>
                    <a:pt x="34" y="0"/>
                  </a:lnTo>
                  <a:lnTo>
                    <a:pt x="0" y="1"/>
                  </a:lnTo>
                  <a:lnTo>
                    <a:pt x="7" y="2"/>
                  </a:lnTo>
                  <a:lnTo>
                    <a:pt x="41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9" name="Freeform 98"/>
            <p:cNvSpPr>
              <a:spLocks/>
            </p:cNvSpPr>
            <p:nvPr/>
          </p:nvSpPr>
          <p:spPr bwMode="invGray">
            <a:xfrm>
              <a:off x="4800600" y="2822575"/>
              <a:ext cx="117475" cy="7937"/>
            </a:xfrm>
            <a:custGeom>
              <a:avLst/>
              <a:gdLst>
                <a:gd name="T0" fmla="*/ 11 w 61"/>
                <a:gd name="T1" fmla="*/ 2 h 3"/>
                <a:gd name="T2" fmla="*/ 11 w 61"/>
                <a:gd name="T3" fmla="*/ 2 h 3"/>
                <a:gd name="T4" fmla="*/ 54 w 61"/>
                <a:gd name="T5" fmla="*/ 0 h 3"/>
                <a:gd name="T6" fmla="*/ 0 w 61"/>
                <a:gd name="T7" fmla="*/ 0 h 3"/>
                <a:gd name="T8" fmla="*/ 46 w 61"/>
                <a:gd name="T9" fmla="*/ 0 h 3"/>
                <a:gd name="T10" fmla="*/ 11 w 61"/>
                <a:gd name="T11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3">
                  <a:moveTo>
                    <a:pt x="11" y="2"/>
                  </a:moveTo>
                  <a:lnTo>
                    <a:pt x="11" y="2"/>
                  </a:lnTo>
                  <a:cubicBezTo>
                    <a:pt x="39" y="3"/>
                    <a:pt x="61" y="0"/>
                    <a:pt x="54" y="0"/>
                  </a:cubicBezTo>
                  <a:lnTo>
                    <a:pt x="0" y="0"/>
                  </a:lnTo>
                  <a:cubicBezTo>
                    <a:pt x="13" y="2"/>
                    <a:pt x="15" y="0"/>
                    <a:pt x="46" y="0"/>
                  </a:cubicBezTo>
                  <a:lnTo>
                    <a:pt x="11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0" name="Freeform 99"/>
            <p:cNvSpPr>
              <a:spLocks/>
            </p:cNvSpPr>
            <p:nvPr/>
          </p:nvSpPr>
          <p:spPr bwMode="invGray">
            <a:xfrm>
              <a:off x="187325" y="2714625"/>
              <a:ext cx="1925638" cy="31750"/>
            </a:xfrm>
            <a:custGeom>
              <a:avLst/>
              <a:gdLst>
                <a:gd name="T0" fmla="*/ 746 w 1004"/>
                <a:gd name="T1" fmla="*/ 6 h 14"/>
                <a:gd name="T2" fmla="*/ 746 w 1004"/>
                <a:gd name="T3" fmla="*/ 6 h 14"/>
                <a:gd name="T4" fmla="*/ 820 w 1004"/>
                <a:gd name="T5" fmla="*/ 7 h 14"/>
                <a:gd name="T6" fmla="*/ 800 w 1004"/>
                <a:gd name="T7" fmla="*/ 8 h 14"/>
                <a:gd name="T8" fmla="*/ 847 w 1004"/>
                <a:gd name="T9" fmla="*/ 5 h 14"/>
                <a:gd name="T10" fmla="*/ 769 w 1004"/>
                <a:gd name="T11" fmla="*/ 11 h 14"/>
                <a:gd name="T12" fmla="*/ 918 w 1004"/>
                <a:gd name="T13" fmla="*/ 9 h 14"/>
                <a:gd name="T14" fmla="*/ 876 w 1004"/>
                <a:gd name="T15" fmla="*/ 7 h 14"/>
                <a:gd name="T16" fmla="*/ 981 w 1004"/>
                <a:gd name="T17" fmla="*/ 5 h 14"/>
                <a:gd name="T18" fmla="*/ 989 w 1004"/>
                <a:gd name="T19" fmla="*/ 2 h 14"/>
                <a:gd name="T20" fmla="*/ 997 w 1004"/>
                <a:gd name="T21" fmla="*/ 2 h 14"/>
                <a:gd name="T22" fmla="*/ 1004 w 1004"/>
                <a:gd name="T23" fmla="*/ 2 h 14"/>
                <a:gd name="T24" fmla="*/ 999 w 1004"/>
                <a:gd name="T25" fmla="*/ 2 h 14"/>
                <a:gd name="T26" fmla="*/ 994 w 1004"/>
                <a:gd name="T27" fmla="*/ 1 h 14"/>
                <a:gd name="T28" fmla="*/ 904 w 1004"/>
                <a:gd name="T29" fmla="*/ 0 h 14"/>
                <a:gd name="T30" fmla="*/ 791 w 1004"/>
                <a:gd name="T31" fmla="*/ 2 h 14"/>
                <a:gd name="T32" fmla="*/ 756 w 1004"/>
                <a:gd name="T33" fmla="*/ 2 h 14"/>
                <a:gd name="T34" fmla="*/ 743 w 1004"/>
                <a:gd name="T35" fmla="*/ 2 h 14"/>
                <a:gd name="T36" fmla="*/ 764 w 1004"/>
                <a:gd name="T37" fmla="*/ 1 h 14"/>
                <a:gd name="T38" fmla="*/ 697 w 1004"/>
                <a:gd name="T39" fmla="*/ 2 h 14"/>
                <a:gd name="T40" fmla="*/ 570 w 1004"/>
                <a:gd name="T41" fmla="*/ 3 h 14"/>
                <a:gd name="T42" fmla="*/ 559 w 1004"/>
                <a:gd name="T43" fmla="*/ 2 h 14"/>
                <a:gd name="T44" fmla="*/ 554 w 1004"/>
                <a:gd name="T45" fmla="*/ 3 h 14"/>
                <a:gd name="T46" fmla="*/ 0 w 1004"/>
                <a:gd name="T47" fmla="*/ 4 h 14"/>
                <a:gd name="T48" fmla="*/ 79 w 1004"/>
                <a:gd name="T49" fmla="*/ 5 h 14"/>
                <a:gd name="T50" fmla="*/ 113 w 1004"/>
                <a:gd name="T51" fmla="*/ 8 h 14"/>
                <a:gd name="T52" fmla="*/ 49 w 1004"/>
                <a:gd name="T53" fmla="*/ 8 h 14"/>
                <a:gd name="T54" fmla="*/ 64 w 1004"/>
                <a:gd name="T55" fmla="*/ 12 h 14"/>
                <a:gd name="T56" fmla="*/ 213 w 1004"/>
                <a:gd name="T57" fmla="*/ 8 h 14"/>
                <a:gd name="T58" fmla="*/ 234 w 1004"/>
                <a:gd name="T59" fmla="*/ 11 h 14"/>
                <a:gd name="T60" fmla="*/ 223 w 1004"/>
                <a:gd name="T61" fmla="*/ 11 h 14"/>
                <a:gd name="T62" fmla="*/ 324 w 1004"/>
                <a:gd name="T63" fmla="*/ 10 h 14"/>
                <a:gd name="T64" fmla="*/ 322 w 1004"/>
                <a:gd name="T65" fmla="*/ 12 h 14"/>
                <a:gd name="T66" fmla="*/ 454 w 1004"/>
                <a:gd name="T67" fmla="*/ 10 h 14"/>
                <a:gd name="T68" fmla="*/ 452 w 1004"/>
                <a:gd name="T69" fmla="*/ 11 h 14"/>
                <a:gd name="T70" fmla="*/ 620 w 1004"/>
                <a:gd name="T71" fmla="*/ 9 h 14"/>
                <a:gd name="T72" fmla="*/ 568 w 1004"/>
                <a:gd name="T73" fmla="*/ 11 h 14"/>
                <a:gd name="T74" fmla="*/ 643 w 1004"/>
                <a:gd name="T75" fmla="*/ 10 h 14"/>
                <a:gd name="T76" fmla="*/ 622 w 1004"/>
                <a:gd name="T77" fmla="*/ 12 h 14"/>
                <a:gd name="T78" fmla="*/ 758 w 1004"/>
                <a:gd name="T79" fmla="*/ 8 h 14"/>
                <a:gd name="T80" fmla="*/ 746 w 1004"/>
                <a:gd name="T81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04" h="14">
                  <a:moveTo>
                    <a:pt x="746" y="6"/>
                  </a:moveTo>
                  <a:lnTo>
                    <a:pt x="746" y="6"/>
                  </a:lnTo>
                  <a:cubicBezTo>
                    <a:pt x="758" y="5"/>
                    <a:pt x="817" y="5"/>
                    <a:pt x="820" y="7"/>
                  </a:cubicBezTo>
                  <a:cubicBezTo>
                    <a:pt x="812" y="7"/>
                    <a:pt x="780" y="8"/>
                    <a:pt x="800" y="8"/>
                  </a:cubicBezTo>
                  <a:lnTo>
                    <a:pt x="847" y="5"/>
                  </a:lnTo>
                  <a:cubicBezTo>
                    <a:pt x="909" y="7"/>
                    <a:pt x="800" y="10"/>
                    <a:pt x="769" y="11"/>
                  </a:cubicBezTo>
                  <a:cubicBezTo>
                    <a:pt x="832" y="11"/>
                    <a:pt x="851" y="9"/>
                    <a:pt x="918" y="9"/>
                  </a:cubicBezTo>
                  <a:cubicBezTo>
                    <a:pt x="899" y="9"/>
                    <a:pt x="886" y="8"/>
                    <a:pt x="876" y="7"/>
                  </a:cubicBezTo>
                  <a:cubicBezTo>
                    <a:pt x="873" y="5"/>
                    <a:pt x="936" y="6"/>
                    <a:pt x="981" y="5"/>
                  </a:cubicBezTo>
                  <a:cubicBezTo>
                    <a:pt x="952" y="4"/>
                    <a:pt x="969" y="3"/>
                    <a:pt x="989" y="2"/>
                  </a:cubicBezTo>
                  <a:cubicBezTo>
                    <a:pt x="993" y="2"/>
                    <a:pt x="996" y="2"/>
                    <a:pt x="997" y="2"/>
                  </a:cubicBezTo>
                  <a:lnTo>
                    <a:pt x="1004" y="2"/>
                  </a:lnTo>
                  <a:lnTo>
                    <a:pt x="999" y="2"/>
                  </a:lnTo>
                  <a:cubicBezTo>
                    <a:pt x="999" y="1"/>
                    <a:pt x="998" y="1"/>
                    <a:pt x="994" y="1"/>
                  </a:cubicBezTo>
                  <a:cubicBezTo>
                    <a:pt x="957" y="1"/>
                    <a:pt x="928" y="0"/>
                    <a:pt x="904" y="0"/>
                  </a:cubicBezTo>
                  <a:cubicBezTo>
                    <a:pt x="928" y="3"/>
                    <a:pt x="822" y="1"/>
                    <a:pt x="791" y="2"/>
                  </a:cubicBezTo>
                  <a:lnTo>
                    <a:pt x="756" y="2"/>
                  </a:lnTo>
                  <a:lnTo>
                    <a:pt x="743" y="2"/>
                  </a:lnTo>
                  <a:cubicBezTo>
                    <a:pt x="740" y="2"/>
                    <a:pt x="744" y="1"/>
                    <a:pt x="764" y="1"/>
                  </a:cubicBezTo>
                  <a:cubicBezTo>
                    <a:pt x="747" y="1"/>
                    <a:pt x="692" y="1"/>
                    <a:pt x="697" y="2"/>
                  </a:cubicBezTo>
                  <a:lnTo>
                    <a:pt x="570" y="3"/>
                  </a:lnTo>
                  <a:cubicBezTo>
                    <a:pt x="566" y="3"/>
                    <a:pt x="562" y="2"/>
                    <a:pt x="559" y="2"/>
                  </a:cubicBezTo>
                  <a:cubicBezTo>
                    <a:pt x="554" y="2"/>
                    <a:pt x="554" y="3"/>
                    <a:pt x="554" y="3"/>
                  </a:cubicBezTo>
                  <a:lnTo>
                    <a:pt x="0" y="4"/>
                  </a:lnTo>
                  <a:lnTo>
                    <a:pt x="79" y="5"/>
                  </a:lnTo>
                  <a:cubicBezTo>
                    <a:pt x="37" y="8"/>
                    <a:pt x="125" y="6"/>
                    <a:pt x="113" y="8"/>
                  </a:cubicBezTo>
                  <a:cubicBezTo>
                    <a:pt x="94" y="9"/>
                    <a:pt x="66" y="9"/>
                    <a:pt x="49" y="8"/>
                  </a:cubicBezTo>
                  <a:cubicBezTo>
                    <a:pt x="43" y="9"/>
                    <a:pt x="67" y="10"/>
                    <a:pt x="64" y="12"/>
                  </a:cubicBezTo>
                  <a:cubicBezTo>
                    <a:pt x="134" y="13"/>
                    <a:pt x="145" y="7"/>
                    <a:pt x="213" y="8"/>
                  </a:cubicBezTo>
                  <a:cubicBezTo>
                    <a:pt x="210" y="10"/>
                    <a:pt x="189" y="11"/>
                    <a:pt x="234" y="11"/>
                  </a:cubicBezTo>
                  <a:lnTo>
                    <a:pt x="223" y="11"/>
                  </a:lnTo>
                  <a:cubicBezTo>
                    <a:pt x="294" y="9"/>
                    <a:pt x="278" y="14"/>
                    <a:pt x="324" y="10"/>
                  </a:cubicBezTo>
                  <a:lnTo>
                    <a:pt x="322" y="12"/>
                  </a:lnTo>
                  <a:cubicBezTo>
                    <a:pt x="355" y="11"/>
                    <a:pt x="418" y="11"/>
                    <a:pt x="454" y="10"/>
                  </a:cubicBezTo>
                  <a:lnTo>
                    <a:pt x="452" y="11"/>
                  </a:lnTo>
                  <a:cubicBezTo>
                    <a:pt x="551" y="8"/>
                    <a:pt x="508" y="10"/>
                    <a:pt x="620" y="9"/>
                  </a:cubicBezTo>
                  <a:lnTo>
                    <a:pt x="568" y="11"/>
                  </a:lnTo>
                  <a:cubicBezTo>
                    <a:pt x="607" y="12"/>
                    <a:pt x="616" y="10"/>
                    <a:pt x="643" y="10"/>
                  </a:cubicBezTo>
                  <a:cubicBezTo>
                    <a:pt x="641" y="10"/>
                    <a:pt x="648" y="12"/>
                    <a:pt x="622" y="12"/>
                  </a:cubicBezTo>
                  <a:lnTo>
                    <a:pt x="758" y="8"/>
                  </a:lnTo>
                  <a:cubicBezTo>
                    <a:pt x="790" y="7"/>
                    <a:pt x="751" y="7"/>
                    <a:pt x="746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1" name="Freeform 100"/>
            <p:cNvSpPr>
              <a:spLocks/>
            </p:cNvSpPr>
            <p:nvPr/>
          </p:nvSpPr>
          <p:spPr bwMode="invGray">
            <a:xfrm>
              <a:off x="1947862" y="2735263"/>
              <a:ext cx="47625" cy="0"/>
            </a:xfrm>
            <a:custGeom>
              <a:avLst/>
              <a:gdLst>
                <a:gd name="T0" fmla="*/ 0 w 25"/>
                <a:gd name="T1" fmla="*/ 0 w 25"/>
                <a:gd name="T2" fmla="*/ 25 w 25"/>
                <a:gd name="T3" fmla="*/ 0 w 2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5">
                  <a:moveTo>
                    <a:pt x="0" y="0"/>
                  </a:moveTo>
                  <a:lnTo>
                    <a:pt x="0" y="0"/>
                  </a:lnTo>
                  <a:lnTo>
                    <a:pt x="2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2" name="Freeform 101"/>
            <p:cNvSpPr>
              <a:spLocks/>
            </p:cNvSpPr>
            <p:nvPr/>
          </p:nvSpPr>
          <p:spPr bwMode="invGray">
            <a:xfrm>
              <a:off x="112712" y="2724150"/>
              <a:ext cx="74613" cy="0"/>
            </a:xfrm>
            <a:custGeom>
              <a:avLst/>
              <a:gdLst>
                <a:gd name="T0" fmla="*/ 0 w 39"/>
                <a:gd name="T1" fmla="*/ 0 w 39"/>
                <a:gd name="T2" fmla="*/ 39 w 39"/>
                <a:gd name="T3" fmla="*/ 0 w 3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9">
                  <a:moveTo>
                    <a:pt x="0" y="0"/>
                  </a:moveTo>
                  <a:lnTo>
                    <a:pt x="0" y="0"/>
                  </a:lnTo>
                  <a:lnTo>
                    <a:pt x="39" y="0"/>
                  </a:lnTo>
                  <a:cubicBezTo>
                    <a:pt x="27" y="0"/>
                    <a:pt x="14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3" name="Freeform 102"/>
            <p:cNvSpPr>
              <a:spLocks/>
            </p:cNvSpPr>
            <p:nvPr/>
          </p:nvSpPr>
          <p:spPr bwMode="invGray">
            <a:xfrm>
              <a:off x="2187575" y="2717800"/>
              <a:ext cx="176213" cy="6350"/>
            </a:xfrm>
            <a:custGeom>
              <a:avLst/>
              <a:gdLst>
                <a:gd name="T0" fmla="*/ 71 w 92"/>
                <a:gd name="T1" fmla="*/ 3 h 3"/>
                <a:gd name="T2" fmla="*/ 71 w 92"/>
                <a:gd name="T3" fmla="*/ 3 h 3"/>
                <a:gd name="T4" fmla="*/ 92 w 92"/>
                <a:gd name="T5" fmla="*/ 0 h 3"/>
                <a:gd name="T6" fmla="*/ 8 w 92"/>
                <a:gd name="T7" fmla="*/ 1 h 3"/>
                <a:gd name="T8" fmla="*/ 2 w 92"/>
                <a:gd name="T9" fmla="*/ 3 h 3"/>
                <a:gd name="T10" fmla="*/ 71 w 92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3">
                  <a:moveTo>
                    <a:pt x="71" y="3"/>
                  </a:moveTo>
                  <a:lnTo>
                    <a:pt x="71" y="3"/>
                  </a:lnTo>
                  <a:cubicBezTo>
                    <a:pt x="47" y="2"/>
                    <a:pt x="88" y="1"/>
                    <a:pt x="92" y="0"/>
                  </a:cubicBezTo>
                  <a:lnTo>
                    <a:pt x="8" y="1"/>
                  </a:lnTo>
                  <a:cubicBezTo>
                    <a:pt x="8" y="1"/>
                    <a:pt x="0" y="2"/>
                    <a:pt x="2" y="3"/>
                  </a:cubicBezTo>
                  <a:lnTo>
                    <a:pt x="71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4" name="Freeform 103"/>
            <p:cNvSpPr>
              <a:spLocks/>
            </p:cNvSpPr>
            <p:nvPr/>
          </p:nvSpPr>
          <p:spPr bwMode="invGray">
            <a:xfrm>
              <a:off x="2112962" y="2714625"/>
              <a:ext cx="90488" cy="4762"/>
            </a:xfrm>
            <a:custGeom>
              <a:avLst/>
              <a:gdLst>
                <a:gd name="T0" fmla="*/ 22 w 47"/>
                <a:gd name="T1" fmla="*/ 0 h 2"/>
                <a:gd name="T2" fmla="*/ 22 w 47"/>
                <a:gd name="T3" fmla="*/ 0 h 2"/>
                <a:gd name="T4" fmla="*/ 0 w 47"/>
                <a:gd name="T5" fmla="*/ 2 h 2"/>
                <a:gd name="T6" fmla="*/ 47 w 47"/>
                <a:gd name="T7" fmla="*/ 2 h 2"/>
                <a:gd name="T8" fmla="*/ 22 w 47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22" y="0"/>
                  </a:moveTo>
                  <a:lnTo>
                    <a:pt x="22" y="0"/>
                  </a:lnTo>
                  <a:cubicBezTo>
                    <a:pt x="19" y="1"/>
                    <a:pt x="11" y="1"/>
                    <a:pt x="0" y="2"/>
                  </a:cubicBezTo>
                  <a:lnTo>
                    <a:pt x="47" y="2"/>
                  </a:lnTo>
                  <a:cubicBezTo>
                    <a:pt x="47" y="1"/>
                    <a:pt x="41" y="0"/>
                    <a:pt x="2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5" name="Freeform 104"/>
            <p:cNvSpPr>
              <a:spLocks/>
            </p:cNvSpPr>
            <p:nvPr/>
          </p:nvSpPr>
          <p:spPr bwMode="invGray">
            <a:xfrm>
              <a:off x="2101850" y="2811463"/>
              <a:ext cx="71438" cy="3175"/>
            </a:xfrm>
            <a:custGeom>
              <a:avLst/>
              <a:gdLst>
                <a:gd name="T0" fmla="*/ 37 w 37"/>
                <a:gd name="T1" fmla="*/ 0 h 1"/>
                <a:gd name="T2" fmla="*/ 37 w 37"/>
                <a:gd name="T3" fmla="*/ 0 h 1"/>
                <a:gd name="T4" fmla="*/ 22 w 37"/>
                <a:gd name="T5" fmla="*/ 1 h 1"/>
                <a:gd name="T6" fmla="*/ 0 w 37"/>
                <a:gd name="T7" fmla="*/ 1 h 1"/>
                <a:gd name="T8" fmla="*/ 37 w 3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">
                  <a:moveTo>
                    <a:pt x="37" y="0"/>
                  </a:moveTo>
                  <a:lnTo>
                    <a:pt x="37" y="0"/>
                  </a:lnTo>
                  <a:lnTo>
                    <a:pt x="22" y="1"/>
                  </a:lnTo>
                  <a:lnTo>
                    <a:pt x="0" y="1"/>
                  </a:lnTo>
                  <a:lnTo>
                    <a:pt x="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6" name="Freeform 105"/>
            <p:cNvSpPr>
              <a:spLocks/>
            </p:cNvSpPr>
            <p:nvPr/>
          </p:nvSpPr>
          <p:spPr bwMode="invGray">
            <a:xfrm>
              <a:off x="1724025" y="2805113"/>
              <a:ext cx="120650" cy="4762"/>
            </a:xfrm>
            <a:custGeom>
              <a:avLst/>
              <a:gdLst>
                <a:gd name="T0" fmla="*/ 0 w 63"/>
                <a:gd name="T1" fmla="*/ 0 h 2"/>
                <a:gd name="T2" fmla="*/ 0 w 63"/>
                <a:gd name="T3" fmla="*/ 0 h 2"/>
                <a:gd name="T4" fmla="*/ 63 w 63"/>
                <a:gd name="T5" fmla="*/ 0 h 2"/>
                <a:gd name="T6" fmla="*/ 0 w 6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2">
                  <a:moveTo>
                    <a:pt x="0" y="0"/>
                  </a:moveTo>
                  <a:lnTo>
                    <a:pt x="0" y="0"/>
                  </a:lnTo>
                  <a:cubicBezTo>
                    <a:pt x="18" y="2"/>
                    <a:pt x="52" y="1"/>
                    <a:pt x="63" y="0"/>
                  </a:cubicBezTo>
                  <a:cubicBezTo>
                    <a:pt x="24" y="0"/>
                    <a:pt x="41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7" name="Freeform 106"/>
            <p:cNvSpPr>
              <a:spLocks/>
            </p:cNvSpPr>
            <p:nvPr/>
          </p:nvSpPr>
          <p:spPr bwMode="invGray">
            <a:xfrm>
              <a:off x="1744662" y="2833688"/>
              <a:ext cx="73025" cy="3175"/>
            </a:xfrm>
            <a:custGeom>
              <a:avLst/>
              <a:gdLst>
                <a:gd name="T0" fmla="*/ 38 w 38"/>
                <a:gd name="T1" fmla="*/ 0 h 1"/>
                <a:gd name="T2" fmla="*/ 38 w 38"/>
                <a:gd name="T3" fmla="*/ 0 h 1"/>
                <a:gd name="T4" fmla="*/ 0 w 38"/>
                <a:gd name="T5" fmla="*/ 1 h 1"/>
                <a:gd name="T6" fmla="*/ 3 w 38"/>
                <a:gd name="T7" fmla="*/ 1 h 1"/>
                <a:gd name="T8" fmla="*/ 38 w 38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">
                  <a:moveTo>
                    <a:pt x="38" y="0"/>
                  </a:moveTo>
                  <a:lnTo>
                    <a:pt x="38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8" name="Freeform 107"/>
            <p:cNvSpPr>
              <a:spLocks/>
            </p:cNvSpPr>
            <p:nvPr/>
          </p:nvSpPr>
          <p:spPr bwMode="invGray">
            <a:xfrm>
              <a:off x="-474663" y="2741613"/>
              <a:ext cx="34925" cy="0"/>
            </a:xfrm>
            <a:custGeom>
              <a:avLst/>
              <a:gdLst>
                <a:gd name="T0" fmla="*/ 18 w 18"/>
                <a:gd name="T1" fmla="*/ 18 w 18"/>
                <a:gd name="T2" fmla="*/ 0 w 18"/>
                <a:gd name="T3" fmla="*/ 18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18" y="0"/>
                  </a:move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9" name="Freeform 108"/>
            <p:cNvSpPr>
              <a:spLocks/>
            </p:cNvSpPr>
            <p:nvPr/>
          </p:nvSpPr>
          <p:spPr bwMode="invGray">
            <a:xfrm>
              <a:off x="-947738" y="2725738"/>
              <a:ext cx="1239838" cy="19050"/>
            </a:xfrm>
            <a:custGeom>
              <a:avLst/>
              <a:gdLst>
                <a:gd name="T0" fmla="*/ 588 w 647"/>
                <a:gd name="T1" fmla="*/ 5 h 8"/>
                <a:gd name="T2" fmla="*/ 588 w 647"/>
                <a:gd name="T3" fmla="*/ 5 h 8"/>
                <a:gd name="T4" fmla="*/ 619 w 647"/>
                <a:gd name="T5" fmla="*/ 0 h 8"/>
                <a:gd name="T6" fmla="*/ 570 w 647"/>
                <a:gd name="T7" fmla="*/ 1 h 8"/>
                <a:gd name="T8" fmla="*/ 574 w 647"/>
                <a:gd name="T9" fmla="*/ 0 h 8"/>
                <a:gd name="T10" fmla="*/ 515 w 647"/>
                <a:gd name="T11" fmla="*/ 1 h 8"/>
                <a:gd name="T12" fmla="*/ 533 w 647"/>
                <a:gd name="T13" fmla="*/ 3 h 8"/>
                <a:gd name="T14" fmla="*/ 450 w 647"/>
                <a:gd name="T15" fmla="*/ 0 h 8"/>
                <a:gd name="T16" fmla="*/ 361 w 647"/>
                <a:gd name="T17" fmla="*/ 0 h 8"/>
                <a:gd name="T18" fmla="*/ 368 w 647"/>
                <a:gd name="T19" fmla="*/ 0 h 8"/>
                <a:gd name="T20" fmla="*/ 355 w 647"/>
                <a:gd name="T21" fmla="*/ 0 h 8"/>
                <a:gd name="T22" fmla="*/ 55 w 647"/>
                <a:gd name="T23" fmla="*/ 1 h 8"/>
                <a:gd name="T24" fmla="*/ 45 w 647"/>
                <a:gd name="T25" fmla="*/ 6 h 8"/>
                <a:gd name="T26" fmla="*/ 207 w 647"/>
                <a:gd name="T27" fmla="*/ 5 h 8"/>
                <a:gd name="T28" fmla="*/ 214 w 647"/>
                <a:gd name="T29" fmla="*/ 6 h 8"/>
                <a:gd name="T30" fmla="*/ 250 w 647"/>
                <a:gd name="T31" fmla="*/ 4 h 8"/>
                <a:gd name="T32" fmla="*/ 216 w 647"/>
                <a:gd name="T33" fmla="*/ 3 h 8"/>
                <a:gd name="T34" fmla="*/ 393 w 647"/>
                <a:gd name="T35" fmla="*/ 3 h 8"/>
                <a:gd name="T36" fmla="*/ 265 w 647"/>
                <a:gd name="T37" fmla="*/ 5 h 8"/>
                <a:gd name="T38" fmla="*/ 265 w 647"/>
                <a:gd name="T39" fmla="*/ 7 h 8"/>
                <a:gd name="T40" fmla="*/ 588 w 647"/>
                <a:gd name="T4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7" h="8">
                  <a:moveTo>
                    <a:pt x="588" y="5"/>
                  </a:moveTo>
                  <a:lnTo>
                    <a:pt x="588" y="5"/>
                  </a:lnTo>
                  <a:cubicBezTo>
                    <a:pt x="499" y="3"/>
                    <a:pt x="647" y="3"/>
                    <a:pt x="619" y="0"/>
                  </a:cubicBezTo>
                  <a:lnTo>
                    <a:pt x="570" y="1"/>
                  </a:lnTo>
                  <a:lnTo>
                    <a:pt x="574" y="0"/>
                  </a:lnTo>
                  <a:lnTo>
                    <a:pt x="515" y="1"/>
                  </a:lnTo>
                  <a:cubicBezTo>
                    <a:pt x="527" y="2"/>
                    <a:pt x="536" y="2"/>
                    <a:pt x="533" y="3"/>
                  </a:cubicBezTo>
                  <a:cubicBezTo>
                    <a:pt x="454" y="3"/>
                    <a:pt x="508" y="2"/>
                    <a:pt x="450" y="0"/>
                  </a:cubicBezTo>
                  <a:lnTo>
                    <a:pt x="361" y="0"/>
                  </a:lnTo>
                  <a:lnTo>
                    <a:pt x="368" y="0"/>
                  </a:lnTo>
                  <a:cubicBezTo>
                    <a:pt x="361" y="0"/>
                    <a:pt x="357" y="0"/>
                    <a:pt x="355" y="0"/>
                  </a:cubicBezTo>
                  <a:lnTo>
                    <a:pt x="55" y="1"/>
                  </a:lnTo>
                  <a:cubicBezTo>
                    <a:pt x="0" y="3"/>
                    <a:pt x="85" y="4"/>
                    <a:pt x="45" y="6"/>
                  </a:cubicBezTo>
                  <a:cubicBezTo>
                    <a:pt x="108" y="6"/>
                    <a:pt x="202" y="8"/>
                    <a:pt x="207" y="5"/>
                  </a:cubicBezTo>
                  <a:cubicBezTo>
                    <a:pt x="205" y="5"/>
                    <a:pt x="201" y="6"/>
                    <a:pt x="214" y="6"/>
                  </a:cubicBezTo>
                  <a:lnTo>
                    <a:pt x="250" y="4"/>
                  </a:lnTo>
                  <a:lnTo>
                    <a:pt x="216" y="3"/>
                  </a:lnTo>
                  <a:cubicBezTo>
                    <a:pt x="252" y="1"/>
                    <a:pt x="371" y="1"/>
                    <a:pt x="393" y="3"/>
                  </a:cubicBezTo>
                  <a:cubicBezTo>
                    <a:pt x="325" y="4"/>
                    <a:pt x="359" y="6"/>
                    <a:pt x="265" y="5"/>
                  </a:cubicBezTo>
                  <a:cubicBezTo>
                    <a:pt x="269" y="6"/>
                    <a:pt x="286" y="7"/>
                    <a:pt x="265" y="7"/>
                  </a:cubicBezTo>
                  <a:cubicBezTo>
                    <a:pt x="375" y="6"/>
                    <a:pt x="474" y="8"/>
                    <a:pt x="588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0" name="Freeform 109"/>
            <p:cNvSpPr>
              <a:spLocks/>
            </p:cNvSpPr>
            <p:nvPr/>
          </p:nvSpPr>
          <p:spPr bwMode="invGray">
            <a:xfrm>
              <a:off x="-1944688" y="2741613"/>
              <a:ext cx="4763" cy="0"/>
            </a:xfrm>
            <a:custGeom>
              <a:avLst/>
              <a:gdLst>
                <a:gd name="T0" fmla="*/ 1 w 2"/>
                <a:gd name="T1" fmla="*/ 1 w 2"/>
                <a:gd name="T2" fmla="*/ 2 w 2"/>
                <a:gd name="T3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lnTo>
                    <a:pt x="1" y="0"/>
                  </a:lnTo>
                  <a:lnTo>
                    <a:pt x="2" y="0"/>
                  </a:ln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1" name="Freeform 110"/>
            <p:cNvSpPr>
              <a:spLocks/>
            </p:cNvSpPr>
            <p:nvPr/>
          </p:nvSpPr>
          <p:spPr bwMode="invGray">
            <a:xfrm>
              <a:off x="-1939925" y="2735263"/>
              <a:ext cx="173038" cy="6350"/>
            </a:xfrm>
            <a:custGeom>
              <a:avLst/>
              <a:gdLst>
                <a:gd name="T0" fmla="*/ 36 w 90"/>
                <a:gd name="T1" fmla="*/ 3 h 3"/>
                <a:gd name="T2" fmla="*/ 36 w 90"/>
                <a:gd name="T3" fmla="*/ 3 h 3"/>
                <a:gd name="T4" fmla="*/ 90 w 90"/>
                <a:gd name="T5" fmla="*/ 0 h 3"/>
                <a:gd name="T6" fmla="*/ 6 w 90"/>
                <a:gd name="T7" fmla="*/ 1 h 3"/>
                <a:gd name="T8" fmla="*/ 0 w 90"/>
                <a:gd name="T9" fmla="*/ 3 h 3"/>
                <a:gd name="T10" fmla="*/ 48 w 90"/>
                <a:gd name="T11" fmla="*/ 2 h 3"/>
                <a:gd name="T12" fmla="*/ 36 w 90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3">
                  <a:moveTo>
                    <a:pt x="36" y="3"/>
                  </a:moveTo>
                  <a:lnTo>
                    <a:pt x="36" y="3"/>
                  </a:lnTo>
                  <a:lnTo>
                    <a:pt x="90" y="0"/>
                  </a:lnTo>
                  <a:lnTo>
                    <a:pt x="6" y="1"/>
                  </a:lnTo>
                  <a:lnTo>
                    <a:pt x="0" y="3"/>
                  </a:lnTo>
                  <a:cubicBezTo>
                    <a:pt x="8" y="2"/>
                    <a:pt x="37" y="1"/>
                    <a:pt x="48" y="2"/>
                  </a:cubicBezTo>
                  <a:lnTo>
                    <a:pt x="36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2" name="Freeform 111"/>
            <p:cNvSpPr>
              <a:spLocks/>
            </p:cNvSpPr>
            <p:nvPr/>
          </p:nvSpPr>
          <p:spPr bwMode="invGray">
            <a:xfrm>
              <a:off x="-1773238" y="2733675"/>
              <a:ext cx="123825" cy="12700"/>
            </a:xfrm>
            <a:custGeom>
              <a:avLst/>
              <a:gdLst>
                <a:gd name="T0" fmla="*/ 65 w 65"/>
                <a:gd name="T1" fmla="*/ 0 h 6"/>
                <a:gd name="T2" fmla="*/ 65 w 65"/>
                <a:gd name="T3" fmla="*/ 0 h 6"/>
                <a:gd name="T4" fmla="*/ 48 w 65"/>
                <a:gd name="T5" fmla="*/ 4 h 6"/>
                <a:gd name="T6" fmla="*/ 0 w 65"/>
                <a:gd name="T7" fmla="*/ 4 h 6"/>
                <a:gd name="T8" fmla="*/ 61 w 65"/>
                <a:gd name="T9" fmla="*/ 4 h 6"/>
                <a:gd name="T10" fmla="*/ 65 w 65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6">
                  <a:moveTo>
                    <a:pt x="65" y="0"/>
                  </a:moveTo>
                  <a:lnTo>
                    <a:pt x="65" y="0"/>
                  </a:lnTo>
                  <a:cubicBezTo>
                    <a:pt x="22" y="1"/>
                    <a:pt x="25" y="3"/>
                    <a:pt x="48" y="4"/>
                  </a:cubicBezTo>
                  <a:cubicBezTo>
                    <a:pt x="8" y="5"/>
                    <a:pt x="27" y="1"/>
                    <a:pt x="0" y="4"/>
                  </a:cubicBezTo>
                  <a:cubicBezTo>
                    <a:pt x="1" y="6"/>
                    <a:pt x="50" y="5"/>
                    <a:pt x="61" y="4"/>
                  </a:cubicBez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3" name="Freeform 112"/>
            <p:cNvSpPr>
              <a:spLocks/>
            </p:cNvSpPr>
            <p:nvPr/>
          </p:nvSpPr>
          <p:spPr bwMode="invGray">
            <a:xfrm>
              <a:off x="-1057275" y="2735263"/>
              <a:ext cx="57150" cy="3175"/>
            </a:xfrm>
            <a:custGeom>
              <a:avLst/>
              <a:gdLst>
                <a:gd name="T0" fmla="*/ 12 w 30"/>
                <a:gd name="T1" fmla="*/ 0 h 1"/>
                <a:gd name="T2" fmla="*/ 12 w 30"/>
                <a:gd name="T3" fmla="*/ 0 h 1"/>
                <a:gd name="T4" fmla="*/ 0 w 30"/>
                <a:gd name="T5" fmla="*/ 1 h 1"/>
                <a:gd name="T6" fmla="*/ 30 w 30"/>
                <a:gd name="T7" fmla="*/ 1 h 1"/>
                <a:gd name="T8" fmla="*/ 12 w 3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3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4" name="Freeform 113"/>
            <p:cNvSpPr>
              <a:spLocks/>
            </p:cNvSpPr>
            <p:nvPr/>
          </p:nvSpPr>
          <p:spPr bwMode="invGray">
            <a:xfrm>
              <a:off x="-1116013" y="2738438"/>
              <a:ext cx="58738" cy="3175"/>
            </a:xfrm>
            <a:custGeom>
              <a:avLst/>
              <a:gdLst>
                <a:gd name="T0" fmla="*/ 30 w 30"/>
                <a:gd name="T1" fmla="*/ 0 h 2"/>
                <a:gd name="T2" fmla="*/ 30 w 30"/>
                <a:gd name="T3" fmla="*/ 0 h 2"/>
                <a:gd name="T4" fmla="*/ 0 w 30"/>
                <a:gd name="T5" fmla="*/ 0 h 2"/>
                <a:gd name="T6" fmla="*/ 9 w 30"/>
                <a:gd name="T7" fmla="*/ 2 h 2"/>
                <a:gd name="T8" fmla="*/ 30 w 3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">
                  <a:moveTo>
                    <a:pt x="30" y="0"/>
                  </a:moveTo>
                  <a:lnTo>
                    <a:pt x="30" y="0"/>
                  </a:lnTo>
                  <a:lnTo>
                    <a:pt x="0" y="0"/>
                  </a:lnTo>
                  <a:cubicBezTo>
                    <a:pt x="2" y="0"/>
                    <a:pt x="4" y="1"/>
                    <a:pt x="9" y="2"/>
                  </a:cubicBez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5" name="Freeform 114"/>
            <p:cNvSpPr>
              <a:spLocks/>
            </p:cNvSpPr>
            <p:nvPr/>
          </p:nvSpPr>
          <p:spPr bwMode="invGray">
            <a:xfrm>
              <a:off x="-1349375" y="2735263"/>
              <a:ext cx="84138" cy="0"/>
            </a:xfrm>
            <a:custGeom>
              <a:avLst/>
              <a:gdLst>
                <a:gd name="T0" fmla="*/ 44 w 44"/>
                <a:gd name="T1" fmla="*/ 44 w 44"/>
                <a:gd name="T2" fmla="*/ 0 w 44"/>
                <a:gd name="T3" fmla="*/ 44 w 4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44">
                  <a:moveTo>
                    <a:pt x="44" y="0"/>
                  </a:moveTo>
                  <a:lnTo>
                    <a:pt x="44" y="0"/>
                  </a:lnTo>
                  <a:lnTo>
                    <a:pt x="0" y="0"/>
                  </a:lnTo>
                  <a:lnTo>
                    <a:pt x="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6" name="Freeform 115"/>
            <p:cNvSpPr>
              <a:spLocks/>
            </p:cNvSpPr>
            <p:nvPr/>
          </p:nvSpPr>
          <p:spPr bwMode="invGray">
            <a:xfrm>
              <a:off x="-1265238" y="2735263"/>
              <a:ext cx="65088" cy="3175"/>
            </a:xfrm>
            <a:custGeom>
              <a:avLst/>
              <a:gdLst>
                <a:gd name="T0" fmla="*/ 34 w 34"/>
                <a:gd name="T1" fmla="*/ 1 h 1"/>
                <a:gd name="T2" fmla="*/ 34 w 34"/>
                <a:gd name="T3" fmla="*/ 1 h 1"/>
                <a:gd name="T4" fmla="*/ 33 w 34"/>
                <a:gd name="T5" fmla="*/ 0 h 1"/>
                <a:gd name="T6" fmla="*/ 0 w 34"/>
                <a:gd name="T7" fmla="*/ 0 h 1"/>
                <a:gd name="T8" fmla="*/ 34 w 3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1">
                  <a:moveTo>
                    <a:pt x="34" y="1"/>
                  </a:moveTo>
                  <a:lnTo>
                    <a:pt x="34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3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7" name="Freeform 116"/>
            <p:cNvSpPr>
              <a:spLocks/>
            </p:cNvSpPr>
            <p:nvPr/>
          </p:nvSpPr>
          <p:spPr bwMode="invGray">
            <a:xfrm>
              <a:off x="-1219200" y="2728913"/>
              <a:ext cx="103188" cy="9525"/>
            </a:xfrm>
            <a:custGeom>
              <a:avLst/>
              <a:gdLst>
                <a:gd name="T0" fmla="*/ 54 w 54"/>
                <a:gd name="T1" fmla="*/ 4 h 4"/>
                <a:gd name="T2" fmla="*/ 54 w 54"/>
                <a:gd name="T3" fmla="*/ 4 h 4"/>
                <a:gd name="T4" fmla="*/ 0 w 54"/>
                <a:gd name="T5" fmla="*/ 1 h 4"/>
                <a:gd name="T6" fmla="*/ 9 w 54"/>
                <a:gd name="T7" fmla="*/ 3 h 4"/>
                <a:gd name="T8" fmla="*/ 54 w 5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">
                  <a:moveTo>
                    <a:pt x="54" y="4"/>
                  </a:moveTo>
                  <a:lnTo>
                    <a:pt x="54" y="4"/>
                  </a:lnTo>
                  <a:cubicBezTo>
                    <a:pt x="49" y="2"/>
                    <a:pt x="43" y="0"/>
                    <a:pt x="0" y="1"/>
                  </a:cubicBezTo>
                  <a:lnTo>
                    <a:pt x="9" y="3"/>
                  </a:lnTo>
                  <a:lnTo>
                    <a:pt x="54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8" name="Freeform 117"/>
            <p:cNvSpPr>
              <a:spLocks/>
            </p:cNvSpPr>
            <p:nvPr/>
          </p:nvSpPr>
          <p:spPr bwMode="invGray">
            <a:xfrm>
              <a:off x="1225550" y="2830513"/>
              <a:ext cx="73025" cy="3175"/>
            </a:xfrm>
            <a:custGeom>
              <a:avLst/>
              <a:gdLst>
                <a:gd name="T0" fmla="*/ 34 w 38"/>
                <a:gd name="T1" fmla="*/ 0 h 2"/>
                <a:gd name="T2" fmla="*/ 34 w 38"/>
                <a:gd name="T3" fmla="*/ 0 h 2"/>
                <a:gd name="T4" fmla="*/ 0 w 38"/>
                <a:gd name="T5" fmla="*/ 1 h 2"/>
                <a:gd name="T6" fmla="*/ 4 w 38"/>
                <a:gd name="T7" fmla="*/ 2 h 2"/>
                <a:gd name="T8" fmla="*/ 38 w 38"/>
                <a:gd name="T9" fmla="*/ 1 h 2"/>
                <a:gd name="T10" fmla="*/ 34 w 38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4" y="2"/>
                  </a:lnTo>
                  <a:lnTo>
                    <a:pt x="38" y="1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9" name="Freeform 118"/>
            <p:cNvSpPr>
              <a:spLocks/>
            </p:cNvSpPr>
            <p:nvPr/>
          </p:nvSpPr>
          <p:spPr bwMode="invGray">
            <a:xfrm>
              <a:off x="874712" y="2827338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9" y="1"/>
                    <a:pt x="16" y="1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0" name="Freeform 119"/>
            <p:cNvSpPr>
              <a:spLocks/>
            </p:cNvSpPr>
            <p:nvPr/>
          </p:nvSpPr>
          <p:spPr bwMode="invGray">
            <a:xfrm>
              <a:off x="417512" y="2827338"/>
              <a:ext cx="457200" cy="31750"/>
            </a:xfrm>
            <a:custGeom>
              <a:avLst/>
              <a:gdLst>
                <a:gd name="T0" fmla="*/ 113 w 238"/>
                <a:gd name="T1" fmla="*/ 12 h 14"/>
                <a:gd name="T2" fmla="*/ 113 w 238"/>
                <a:gd name="T3" fmla="*/ 12 h 14"/>
                <a:gd name="T4" fmla="*/ 94 w 238"/>
                <a:gd name="T5" fmla="*/ 9 h 14"/>
                <a:gd name="T6" fmla="*/ 157 w 238"/>
                <a:gd name="T7" fmla="*/ 6 h 14"/>
                <a:gd name="T8" fmla="*/ 145 w 238"/>
                <a:gd name="T9" fmla="*/ 8 h 14"/>
                <a:gd name="T10" fmla="*/ 169 w 238"/>
                <a:gd name="T11" fmla="*/ 6 h 14"/>
                <a:gd name="T12" fmla="*/ 238 w 238"/>
                <a:gd name="T13" fmla="*/ 1 h 14"/>
                <a:gd name="T14" fmla="*/ 32 w 238"/>
                <a:gd name="T15" fmla="*/ 3 h 14"/>
                <a:gd name="T16" fmla="*/ 19 w 238"/>
                <a:gd name="T17" fmla="*/ 13 h 14"/>
                <a:gd name="T18" fmla="*/ 113 w 238"/>
                <a:gd name="T19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8" h="14">
                  <a:moveTo>
                    <a:pt x="113" y="12"/>
                  </a:moveTo>
                  <a:lnTo>
                    <a:pt x="113" y="12"/>
                  </a:lnTo>
                  <a:cubicBezTo>
                    <a:pt x="73" y="10"/>
                    <a:pt x="168" y="9"/>
                    <a:pt x="94" y="9"/>
                  </a:cubicBezTo>
                  <a:cubicBezTo>
                    <a:pt x="88" y="7"/>
                    <a:pt x="122" y="5"/>
                    <a:pt x="157" y="6"/>
                  </a:cubicBezTo>
                  <a:cubicBezTo>
                    <a:pt x="155" y="7"/>
                    <a:pt x="123" y="7"/>
                    <a:pt x="145" y="8"/>
                  </a:cubicBezTo>
                  <a:cubicBezTo>
                    <a:pt x="168" y="7"/>
                    <a:pt x="177" y="8"/>
                    <a:pt x="169" y="6"/>
                  </a:cubicBezTo>
                  <a:cubicBezTo>
                    <a:pt x="208" y="4"/>
                    <a:pt x="212" y="3"/>
                    <a:pt x="238" y="1"/>
                  </a:cubicBezTo>
                  <a:cubicBezTo>
                    <a:pt x="191" y="2"/>
                    <a:pt x="92" y="0"/>
                    <a:pt x="32" y="3"/>
                  </a:cubicBezTo>
                  <a:cubicBezTo>
                    <a:pt x="0" y="6"/>
                    <a:pt x="20" y="9"/>
                    <a:pt x="19" y="13"/>
                  </a:cubicBezTo>
                  <a:cubicBezTo>
                    <a:pt x="24" y="14"/>
                    <a:pt x="110" y="14"/>
                    <a:pt x="113" y="1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1" name="Freeform 120"/>
            <p:cNvSpPr>
              <a:spLocks/>
            </p:cNvSpPr>
            <p:nvPr/>
          </p:nvSpPr>
          <p:spPr bwMode="invGray">
            <a:xfrm>
              <a:off x="755650" y="2859087"/>
              <a:ext cx="68263" cy="4762"/>
            </a:xfrm>
            <a:custGeom>
              <a:avLst/>
              <a:gdLst>
                <a:gd name="T0" fmla="*/ 0 w 36"/>
                <a:gd name="T1" fmla="*/ 1 h 2"/>
                <a:gd name="T2" fmla="*/ 0 w 36"/>
                <a:gd name="T3" fmla="*/ 1 h 2"/>
                <a:gd name="T4" fmla="*/ 36 w 36"/>
                <a:gd name="T5" fmla="*/ 1 h 2"/>
                <a:gd name="T6" fmla="*/ 0 w 36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">
                  <a:moveTo>
                    <a:pt x="0" y="1"/>
                  </a:moveTo>
                  <a:lnTo>
                    <a:pt x="0" y="1"/>
                  </a:lnTo>
                  <a:cubicBezTo>
                    <a:pt x="19" y="2"/>
                    <a:pt x="24" y="1"/>
                    <a:pt x="36" y="1"/>
                  </a:cubicBezTo>
                  <a:cubicBezTo>
                    <a:pt x="33" y="0"/>
                    <a:pt x="15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2" name="Freeform 121"/>
            <p:cNvSpPr>
              <a:spLocks/>
            </p:cNvSpPr>
            <p:nvPr/>
          </p:nvSpPr>
          <p:spPr bwMode="invGray">
            <a:xfrm>
              <a:off x="-133350" y="2798763"/>
              <a:ext cx="111125" cy="4762"/>
            </a:xfrm>
            <a:custGeom>
              <a:avLst/>
              <a:gdLst>
                <a:gd name="T0" fmla="*/ 37 w 58"/>
                <a:gd name="T1" fmla="*/ 0 h 2"/>
                <a:gd name="T2" fmla="*/ 37 w 58"/>
                <a:gd name="T3" fmla="*/ 0 h 2"/>
                <a:gd name="T4" fmla="*/ 7 w 58"/>
                <a:gd name="T5" fmla="*/ 2 h 2"/>
                <a:gd name="T6" fmla="*/ 58 w 58"/>
                <a:gd name="T7" fmla="*/ 2 h 2"/>
                <a:gd name="T8" fmla="*/ 37 w 58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">
                  <a:moveTo>
                    <a:pt x="37" y="0"/>
                  </a:moveTo>
                  <a:lnTo>
                    <a:pt x="37" y="0"/>
                  </a:lnTo>
                  <a:cubicBezTo>
                    <a:pt x="34" y="1"/>
                    <a:pt x="0" y="1"/>
                    <a:pt x="7" y="2"/>
                  </a:cubicBezTo>
                  <a:lnTo>
                    <a:pt x="58" y="2"/>
                  </a:lnTo>
                  <a:cubicBezTo>
                    <a:pt x="46" y="2"/>
                    <a:pt x="42" y="1"/>
                    <a:pt x="3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3" name="Freeform 122"/>
            <p:cNvSpPr>
              <a:spLocks/>
            </p:cNvSpPr>
            <p:nvPr/>
          </p:nvSpPr>
          <p:spPr bwMode="invGray">
            <a:xfrm>
              <a:off x="-22225" y="2800350"/>
              <a:ext cx="44450" cy="3175"/>
            </a:xfrm>
            <a:custGeom>
              <a:avLst/>
              <a:gdLst>
                <a:gd name="T0" fmla="*/ 23 w 23"/>
                <a:gd name="T1" fmla="*/ 0 h 1"/>
                <a:gd name="T2" fmla="*/ 23 w 23"/>
                <a:gd name="T3" fmla="*/ 0 h 1"/>
                <a:gd name="T4" fmla="*/ 0 w 23"/>
                <a:gd name="T5" fmla="*/ 1 h 1"/>
                <a:gd name="T6" fmla="*/ 23 w 2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1">
                  <a:moveTo>
                    <a:pt x="23" y="0"/>
                  </a:moveTo>
                  <a:lnTo>
                    <a:pt x="23" y="0"/>
                  </a:lnTo>
                  <a:lnTo>
                    <a:pt x="0" y="1"/>
                  </a:lnTo>
                  <a:cubicBezTo>
                    <a:pt x="6" y="1"/>
                    <a:pt x="13" y="1"/>
                    <a:pt x="2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4" name="Freeform 123"/>
            <p:cNvSpPr>
              <a:spLocks/>
            </p:cNvSpPr>
            <p:nvPr/>
          </p:nvSpPr>
          <p:spPr bwMode="invGray">
            <a:xfrm>
              <a:off x="-66675" y="2798763"/>
              <a:ext cx="6350" cy="0"/>
            </a:xfrm>
            <a:custGeom>
              <a:avLst/>
              <a:gdLst>
                <a:gd name="T0" fmla="*/ 0 w 3"/>
                <a:gd name="T1" fmla="*/ 0 w 3"/>
                <a:gd name="T2" fmla="*/ 2 w 3"/>
                <a:gd name="T3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cubicBezTo>
                    <a:pt x="3" y="0"/>
                    <a:pt x="3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5" name="Freeform 124"/>
            <p:cNvSpPr>
              <a:spLocks/>
            </p:cNvSpPr>
            <p:nvPr/>
          </p:nvSpPr>
          <p:spPr bwMode="invGray">
            <a:xfrm>
              <a:off x="-1566863" y="2730500"/>
              <a:ext cx="65088" cy="3175"/>
            </a:xfrm>
            <a:custGeom>
              <a:avLst/>
              <a:gdLst>
                <a:gd name="T0" fmla="*/ 33 w 34"/>
                <a:gd name="T1" fmla="*/ 1 h 1"/>
                <a:gd name="T2" fmla="*/ 33 w 34"/>
                <a:gd name="T3" fmla="*/ 1 h 1"/>
                <a:gd name="T4" fmla="*/ 0 w 34"/>
                <a:gd name="T5" fmla="*/ 1 h 1"/>
                <a:gd name="T6" fmla="*/ 33 w 3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">
                  <a:moveTo>
                    <a:pt x="33" y="1"/>
                  </a:moveTo>
                  <a:lnTo>
                    <a:pt x="33" y="1"/>
                  </a:lnTo>
                  <a:cubicBezTo>
                    <a:pt x="34" y="0"/>
                    <a:pt x="12" y="1"/>
                    <a:pt x="0" y="1"/>
                  </a:cubicBezTo>
                  <a:cubicBezTo>
                    <a:pt x="9" y="1"/>
                    <a:pt x="22" y="1"/>
                    <a:pt x="3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6" name="Freeform 125"/>
            <p:cNvSpPr>
              <a:spLocks/>
            </p:cNvSpPr>
            <p:nvPr/>
          </p:nvSpPr>
          <p:spPr bwMode="invGray">
            <a:xfrm>
              <a:off x="-3175000" y="2740025"/>
              <a:ext cx="38100" cy="0"/>
            </a:xfrm>
            <a:custGeom>
              <a:avLst/>
              <a:gdLst>
                <a:gd name="T0" fmla="*/ 20 w 20"/>
                <a:gd name="T1" fmla="*/ 20 w 20"/>
                <a:gd name="T2" fmla="*/ 0 w 20"/>
                <a:gd name="T3" fmla="*/ 2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20" y="0"/>
                  </a:moveTo>
                  <a:lnTo>
                    <a:pt x="20" y="0"/>
                  </a:lnTo>
                  <a:lnTo>
                    <a:pt x="0" y="0"/>
                  </a:lnTo>
                  <a:cubicBezTo>
                    <a:pt x="7" y="0"/>
                    <a:pt x="11" y="0"/>
                    <a:pt x="2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7" name="Freeform 126"/>
            <p:cNvSpPr>
              <a:spLocks/>
            </p:cNvSpPr>
            <p:nvPr/>
          </p:nvSpPr>
          <p:spPr bwMode="invGray">
            <a:xfrm>
              <a:off x="-3735388" y="2803525"/>
              <a:ext cx="6350" cy="1587"/>
            </a:xfrm>
            <a:custGeom>
              <a:avLst/>
              <a:gdLst>
                <a:gd name="T0" fmla="*/ 4 w 4"/>
                <a:gd name="T1" fmla="*/ 0 h 1"/>
                <a:gd name="T2" fmla="*/ 4 w 4"/>
                <a:gd name="T3" fmla="*/ 0 h 1"/>
                <a:gd name="T4" fmla="*/ 0 w 4"/>
                <a:gd name="T5" fmla="*/ 1 h 1"/>
                <a:gd name="T6" fmla="*/ 4 w 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">
                  <a:moveTo>
                    <a:pt x="4" y="0"/>
                  </a:moveTo>
                  <a:lnTo>
                    <a:pt x="4" y="0"/>
                  </a:lnTo>
                  <a:cubicBezTo>
                    <a:pt x="3" y="0"/>
                    <a:pt x="2" y="1"/>
                    <a:pt x="0" y="1"/>
                  </a:cubicBezTo>
                  <a:cubicBezTo>
                    <a:pt x="2" y="1"/>
                    <a:pt x="3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8" name="Freeform 127"/>
            <p:cNvSpPr>
              <a:spLocks/>
            </p:cNvSpPr>
            <p:nvPr/>
          </p:nvSpPr>
          <p:spPr bwMode="invGray">
            <a:xfrm>
              <a:off x="-3924300" y="2803525"/>
              <a:ext cx="188913" cy="3175"/>
            </a:xfrm>
            <a:custGeom>
              <a:avLst/>
              <a:gdLst>
                <a:gd name="T0" fmla="*/ 98 w 98"/>
                <a:gd name="T1" fmla="*/ 1 h 2"/>
                <a:gd name="T2" fmla="*/ 98 w 98"/>
                <a:gd name="T3" fmla="*/ 1 h 2"/>
                <a:gd name="T4" fmla="*/ 26 w 98"/>
                <a:gd name="T5" fmla="*/ 1 h 2"/>
                <a:gd name="T6" fmla="*/ 28 w 98"/>
                <a:gd name="T7" fmla="*/ 1 h 2"/>
                <a:gd name="T8" fmla="*/ 0 w 98"/>
                <a:gd name="T9" fmla="*/ 2 h 2"/>
                <a:gd name="T10" fmla="*/ 98 w 98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" h="2">
                  <a:moveTo>
                    <a:pt x="98" y="1"/>
                  </a:moveTo>
                  <a:lnTo>
                    <a:pt x="98" y="1"/>
                  </a:lnTo>
                  <a:cubicBezTo>
                    <a:pt x="84" y="2"/>
                    <a:pt x="42" y="0"/>
                    <a:pt x="26" y="1"/>
                  </a:cubicBezTo>
                  <a:lnTo>
                    <a:pt x="28" y="1"/>
                  </a:lnTo>
                  <a:lnTo>
                    <a:pt x="0" y="2"/>
                  </a:lnTo>
                  <a:cubicBezTo>
                    <a:pt x="27" y="2"/>
                    <a:pt x="82" y="2"/>
                    <a:pt x="9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810" y="5102527"/>
            <a:ext cx="9146381" cy="1069675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91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98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974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966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957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949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94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932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10/6/2022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56201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811" y="274638"/>
            <a:ext cx="9146380" cy="102076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58" name="line" descr="Line graphic"/>
          <p:cNvGrpSpPr/>
          <p:nvPr/>
        </p:nvGrpSpPr>
        <p:grpSpPr bwMode="invGray">
          <a:xfrm>
            <a:off x="1522811" y="1514475"/>
            <a:ext cx="10572328" cy="64008"/>
            <a:chOff x="1522413" y="1514475"/>
            <a:chExt cx="10569575" cy="64008"/>
          </a:xfrm>
        </p:grpSpPr>
        <p:sp>
          <p:nvSpPr>
            <p:cNvPr id="159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0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1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2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3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4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5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6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7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8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9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0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1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2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3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4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5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6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7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8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9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0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1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2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3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4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5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6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7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8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9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0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1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2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3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4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5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6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7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8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9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0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1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2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3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4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5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6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7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8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9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0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1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2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3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4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5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6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7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8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9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0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1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2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3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4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5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6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7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8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9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0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1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2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2810" y="1905000"/>
            <a:ext cx="4420751" cy="4267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 marL="1468003">
              <a:defRPr sz="1200"/>
            </a:lvl6pPr>
            <a:lvl7pPr marL="1468003">
              <a:defRPr sz="1200" baseline="0"/>
            </a:lvl7pPr>
            <a:lvl8pPr marL="1468003">
              <a:defRPr sz="1200" baseline="0"/>
            </a:lvl8pPr>
            <a:lvl9pPr marL="1468003">
              <a:defRPr sz="12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48443" y="1905000"/>
            <a:ext cx="4420749" cy="4267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 marL="1468003">
              <a:defRPr sz="1200"/>
            </a:lvl6pPr>
            <a:lvl7pPr marL="1468003">
              <a:defRPr sz="1200"/>
            </a:lvl7pPr>
            <a:lvl8pPr marL="1468003">
              <a:defRPr sz="1200" baseline="0"/>
            </a:lvl8pPr>
            <a:lvl9pPr marL="1468003">
              <a:defRPr sz="12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10/6/2022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0064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811" y="274638"/>
            <a:ext cx="9146380" cy="1020762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60" name="line" descr="Line graphic"/>
          <p:cNvGrpSpPr/>
          <p:nvPr/>
        </p:nvGrpSpPr>
        <p:grpSpPr bwMode="invGray">
          <a:xfrm>
            <a:off x="1522811" y="1514475"/>
            <a:ext cx="10572328" cy="64008"/>
            <a:chOff x="1522413" y="1514475"/>
            <a:chExt cx="10569575" cy="64008"/>
          </a:xfrm>
        </p:grpSpPr>
        <p:sp>
          <p:nvSpPr>
            <p:cNvPr id="161" name="Freeform 16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2" name="Freeform 16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3" name="Freeform 16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4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5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6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7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8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9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0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1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2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3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4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5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6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7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8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9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0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1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2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3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4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5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6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7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8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9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0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1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2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3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4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5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6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7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8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9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0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1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2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3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4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5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6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7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8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9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0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1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2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3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4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5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6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7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8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9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0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1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2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3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4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5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6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7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8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9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0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1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2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3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4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810" y="1905000"/>
            <a:ext cx="4417703" cy="7620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800" b="0"/>
            </a:lvl1pPr>
            <a:lvl2pPr marL="342991" indent="0">
              <a:buNone/>
              <a:defRPr sz="1500" b="1"/>
            </a:lvl2pPr>
            <a:lvl3pPr marL="685983" indent="0">
              <a:buNone/>
              <a:defRPr sz="1350" b="1"/>
            </a:lvl3pPr>
            <a:lvl4pPr marL="1028974" indent="0">
              <a:buNone/>
              <a:defRPr sz="1200" b="1"/>
            </a:lvl4pPr>
            <a:lvl5pPr marL="1371966" indent="0">
              <a:buNone/>
              <a:defRPr sz="1200" b="1"/>
            </a:lvl5pPr>
            <a:lvl6pPr marL="1714957" indent="0">
              <a:buNone/>
              <a:defRPr sz="1200" b="1"/>
            </a:lvl6pPr>
            <a:lvl7pPr marL="2057949" indent="0">
              <a:buNone/>
              <a:defRPr sz="1200" b="1"/>
            </a:lvl7pPr>
            <a:lvl8pPr marL="2400940" indent="0">
              <a:buNone/>
              <a:defRPr sz="1200" b="1"/>
            </a:lvl8pPr>
            <a:lvl9pPr marL="2743932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810" y="2819401"/>
            <a:ext cx="4417703" cy="3352801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 marL="1468003">
              <a:defRPr sz="1200"/>
            </a:lvl6pPr>
            <a:lvl7pPr marL="1468003">
              <a:defRPr sz="1200" baseline="0"/>
            </a:lvl7pPr>
            <a:lvl8pPr marL="1468003">
              <a:defRPr sz="1200" baseline="0"/>
            </a:lvl8pPr>
            <a:lvl9pPr marL="1468003">
              <a:defRPr sz="12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51489" y="1905000"/>
            <a:ext cx="4417703" cy="7620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800" b="0"/>
            </a:lvl1pPr>
            <a:lvl2pPr marL="342991" indent="0">
              <a:buNone/>
              <a:defRPr sz="1500" b="1"/>
            </a:lvl2pPr>
            <a:lvl3pPr marL="685983" indent="0">
              <a:buNone/>
              <a:defRPr sz="1350" b="1"/>
            </a:lvl3pPr>
            <a:lvl4pPr marL="1028974" indent="0">
              <a:buNone/>
              <a:defRPr sz="1200" b="1"/>
            </a:lvl4pPr>
            <a:lvl5pPr marL="1371966" indent="0">
              <a:buNone/>
              <a:defRPr sz="1200" b="1"/>
            </a:lvl5pPr>
            <a:lvl6pPr marL="1714957" indent="0">
              <a:buNone/>
              <a:defRPr sz="1200" b="1"/>
            </a:lvl6pPr>
            <a:lvl7pPr marL="2057949" indent="0">
              <a:buNone/>
              <a:defRPr sz="1200" b="1"/>
            </a:lvl7pPr>
            <a:lvl8pPr marL="2400940" indent="0">
              <a:buNone/>
              <a:defRPr sz="1200" b="1"/>
            </a:lvl8pPr>
            <a:lvl9pPr marL="2743932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51489" y="2819401"/>
            <a:ext cx="4417703" cy="3352801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 marL="1468003">
              <a:defRPr sz="1200"/>
            </a:lvl5pPr>
            <a:lvl6pPr marL="1468003">
              <a:defRPr sz="1200"/>
            </a:lvl6pPr>
            <a:lvl7pPr marL="1468003">
              <a:defRPr sz="1200"/>
            </a:lvl7pPr>
            <a:lvl8pPr marL="1468003">
              <a:defRPr sz="1200"/>
            </a:lvl8pPr>
            <a:lvl9pPr marL="1468003"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10/6/2022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59405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56" name="line" descr="Line graphic"/>
          <p:cNvGrpSpPr/>
          <p:nvPr/>
        </p:nvGrpSpPr>
        <p:grpSpPr bwMode="invGray">
          <a:xfrm>
            <a:off x="1522811" y="1514475"/>
            <a:ext cx="10572328" cy="64008"/>
            <a:chOff x="1522413" y="1514475"/>
            <a:chExt cx="10569575" cy="64008"/>
          </a:xfrm>
        </p:grpSpPr>
        <p:sp>
          <p:nvSpPr>
            <p:cNvPr id="157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58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59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0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1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2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3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4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5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6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7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8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9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0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1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2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3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4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5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6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7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8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9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0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1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2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3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4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5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6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7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8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9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0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1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2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3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4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5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6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7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8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9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0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1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2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3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4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5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6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7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8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9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0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1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2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3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4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5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6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7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8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9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0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1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2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3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4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5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6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7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8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9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0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</p:grp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10/6/2022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66929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10/6/2022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36004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811" y="274638"/>
            <a:ext cx="9146380" cy="1020762"/>
          </a:xfrm>
        </p:spPr>
        <p:txBody>
          <a:bodyPr anchor="b">
            <a:noAutofit/>
          </a:bodyPr>
          <a:lstStyle>
            <a:lvl1pPr algn="l">
              <a:defRPr sz="2401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22809" y="3429000"/>
            <a:ext cx="2743915" cy="2743200"/>
          </a:xfrm>
        </p:spPr>
        <p:txBody>
          <a:bodyPr anchor="b">
            <a:normAutofit/>
          </a:bodyPr>
          <a:lstStyle>
            <a:lvl1pPr marL="0" indent="0">
              <a:spcBef>
                <a:spcPts val="900"/>
              </a:spcBef>
              <a:buNone/>
              <a:defRPr sz="1200"/>
            </a:lvl1pPr>
            <a:lvl2pPr marL="342991" indent="0">
              <a:buNone/>
              <a:defRPr sz="900"/>
            </a:lvl2pPr>
            <a:lvl3pPr marL="685983" indent="0">
              <a:buNone/>
              <a:defRPr sz="750"/>
            </a:lvl3pPr>
            <a:lvl4pPr marL="1028974" indent="0">
              <a:buNone/>
              <a:defRPr sz="675"/>
            </a:lvl4pPr>
            <a:lvl5pPr marL="1371966" indent="0">
              <a:buNone/>
              <a:defRPr sz="675"/>
            </a:lvl5pPr>
            <a:lvl6pPr marL="1714957" indent="0">
              <a:buNone/>
              <a:defRPr sz="675"/>
            </a:lvl6pPr>
            <a:lvl7pPr marL="2057949" indent="0">
              <a:buNone/>
              <a:defRPr sz="675"/>
            </a:lvl7pPr>
            <a:lvl8pPr marL="2400940" indent="0">
              <a:buNone/>
              <a:defRPr sz="675"/>
            </a:lvl8pPr>
            <a:lvl9pPr marL="2743932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11248" y="1905000"/>
            <a:ext cx="5670757" cy="40386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 baseline="0"/>
            </a:lvl7pPr>
            <a:lvl8pPr>
              <a:defRPr sz="1200" baseline="0"/>
            </a:lvl8pPr>
            <a:lvl9pPr>
              <a:defRPr sz="12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grpSp>
        <p:nvGrpSpPr>
          <p:cNvPr id="615" name="frame" descr="Box graphic"/>
          <p:cNvGrpSpPr/>
          <p:nvPr/>
        </p:nvGrpSpPr>
        <p:grpSpPr bwMode="invGray">
          <a:xfrm>
            <a:off x="4418989" y="1630823"/>
            <a:ext cx="6292667" cy="4575885"/>
            <a:chOff x="4417839" y="1630821"/>
            <a:chExt cx="6291028" cy="4575885"/>
          </a:xfrm>
        </p:grpSpPr>
        <p:grpSp>
          <p:nvGrpSpPr>
            <p:cNvPr id="616" name="Group 615"/>
            <p:cNvGrpSpPr/>
            <p:nvPr/>
          </p:nvGrpSpPr>
          <p:grpSpPr bwMode="invGray">
            <a:xfrm>
              <a:off x="5414491" y="1630821"/>
              <a:ext cx="5294376" cy="4114800"/>
              <a:chOff x="3310555" y="716546"/>
              <a:chExt cx="5294376" cy="4114800"/>
            </a:xfrm>
          </p:grpSpPr>
          <p:grpSp>
            <p:nvGrpSpPr>
              <p:cNvPr id="768" name="Group 767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844" name="Freeform 843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5" name="Freeform 844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6" name="Freeform 845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7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8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9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0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1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2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3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4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5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6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7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8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9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0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1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2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3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4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5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6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7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8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9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0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1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2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3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4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5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6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7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8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9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0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1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2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3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4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5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6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7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8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9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0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1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2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3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4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5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6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7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8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9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0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1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2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3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4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5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6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7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8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9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0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1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2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3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4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5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6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7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769" name="Group 768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770" name="Freeform 769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1" name="Freeform 770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2" name="Freeform 771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3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4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5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6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7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8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9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0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1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2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3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4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5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6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7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8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9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0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1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2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3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4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5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6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7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8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9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0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1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2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3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4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5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6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7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8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9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0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1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2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3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4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5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6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7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8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9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0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1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2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3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4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5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6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7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8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9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0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1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2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3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4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5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6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7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8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9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0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1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2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3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</p:grpSp>
        </p:grpSp>
        <p:grpSp>
          <p:nvGrpSpPr>
            <p:cNvPr id="617" name="Group 616"/>
            <p:cNvGrpSpPr/>
            <p:nvPr/>
          </p:nvGrpSpPr>
          <p:grpSpPr bwMode="invGray">
            <a:xfrm rot="10800000">
              <a:off x="4417839" y="2091906"/>
              <a:ext cx="5294376" cy="4114800"/>
              <a:chOff x="3310555" y="716546"/>
              <a:chExt cx="5294376" cy="4114800"/>
            </a:xfrm>
          </p:grpSpPr>
          <p:grpSp>
            <p:nvGrpSpPr>
              <p:cNvPr id="618" name="Group 617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94" name="Freeform 693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5" name="Freeform 694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6" name="Freeform 695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7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8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9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0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1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2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3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4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5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6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7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8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9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0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1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2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3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4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5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6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7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8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9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0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1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2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3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4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5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6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7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8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9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0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1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2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3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4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5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6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7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8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9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0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1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2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3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4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5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6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7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8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9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0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1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2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3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4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5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6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7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8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9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0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1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2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3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4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5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6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7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619" name="Group 618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20" name="Freeform 619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1" name="Freeform 620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2" name="Freeform 621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3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4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5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6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7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8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9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0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1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2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3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4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5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6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7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8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9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0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1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2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3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4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5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6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7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8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9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0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1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2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3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4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5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6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7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8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9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0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1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2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3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4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5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6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7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8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9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0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1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2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3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4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5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6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7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8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9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0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1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2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3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4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5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6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7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8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9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0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1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2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3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</p:grpSp>
        </p:grpSp>
      </p:grp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10/6/2022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2908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811" y="274638"/>
            <a:ext cx="9146380" cy="1020762"/>
          </a:xfrm>
        </p:spPr>
        <p:txBody>
          <a:bodyPr anchor="b">
            <a:noAutofit/>
          </a:bodyPr>
          <a:lstStyle>
            <a:lvl1pPr algn="l">
              <a:defRPr sz="2401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1746292" y="1884311"/>
            <a:ext cx="5670757" cy="4041648"/>
          </a:xfrm>
          <a:solidFill>
            <a:schemeClr val="bg1"/>
          </a:solidFill>
        </p:spPr>
        <p:txBody>
          <a:bodyPr tIns="914400">
            <a:normAutofit/>
          </a:bodyPr>
          <a:lstStyle>
            <a:lvl1pPr marL="0" indent="0" algn="ctr">
              <a:buNone/>
              <a:defRPr sz="1800"/>
            </a:lvl1pPr>
            <a:lvl2pPr marL="342991" indent="0">
              <a:buNone/>
              <a:defRPr sz="2101"/>
            </a:lvl2pPr>
            <a:lvl3pPr marL="685983" indent="0">
              <a:buNone/>
              <a:defRPr sz="1800"/>
            </a:lvl3pPr>
            <a:lvl4pPr marL="1028974" indent="0">
              <a:buNone/>
              <a:defRPr sz="1500"/>
            </a:lvl4pPr>
            <a:lvl5pPr marL="1371966" indent="0">
              <a:buNone/>
              <a:defRPr sz="1500"/>
            </a:lvl5pPr>
            <a:lvl6pPr marL="1714957" indent="0">
              <a:buNone/>
              <a:defRPr sz="1500"/>
            </a:lvl6pPr>
            <a:lvl7pPr marL="2057949" indent="0">
              <a:buNone/>
              <a:defRPr sz="1500"/>
            </a:lvl7pPr>
            <a:lvl8pPr marL="2400940" indent="0">
              <a:buNone/>
              <a:defRPr sz="1500"/>
            </a:lvl8pPr>
            <a:lvl9pPr marL="2743932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grpSp>
        <p:nvGrpSpPr>
          <p:cNvPr id="614" name="frame" descr="Box graphic"/>
          <p:cNvGrpSpPr/>
          <p:nvPr/>
        </p:nvGrpSpPr>
        <p:grpSpPr bwMode="invGray">
          <a:xfrm flipH="1">
            <a:off x="1447877" y="1630823"/>
            <a:ext cx="6292667" cy="4575885"/>
            <a:chOff x="4417839" y="1630821"/>
            <a:chExt cx="6291028" cy="4575885"/>
          </a:xfrm>
        </p:grpSpPr>
        <p:grpSp>
          <p:nvGrpSpPr>
            <p:cNvPr id="615" name="Group 614"/>
            <p:cNvGrpSpPr/>
            <p:nvPr/>
          </p:nvGrpSpPr>
          <p:grpSpPr bwMode="invGray">
            <a:xfrm>
              <a:off x="5414491" y="1630821"/>
              <a:ext cx="5294376" cy="4114800"/>
              <a:chOff x="3310555" y="716546"/>
              <a:chExt cx="5294376" cy="4114800"/>
            </a:xfrm>
          </p:grpSpPr>
          <p:grpSp>
            <p:nvGrpSpPr>
              <p:cNvPr id="767" name="Group 766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843" name="Freeform 842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4" name="Freeform 843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5" name="Freeform 844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6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7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8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9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0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1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2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3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4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5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6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7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8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9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0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1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2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3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4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5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6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7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8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9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0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1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2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3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4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5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6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7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8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9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0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1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2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3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4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5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6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7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8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9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0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1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2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3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4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5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6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7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8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9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0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1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2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3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4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5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6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7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8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9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0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1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2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3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4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5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6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768" name="Group 767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769" name="Freeform 768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0" name="Freeform 769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1" name="Freeform 770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2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3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4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5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6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7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8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9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0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1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2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3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4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5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6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7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8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9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0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1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2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3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4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5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6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7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8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9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0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1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2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3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4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5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6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7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8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9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0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1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2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3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4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5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6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7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8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9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0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1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2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3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4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5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6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7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8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9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0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1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2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3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4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5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6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7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8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9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0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1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2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</p:grpSp>
        </p:grpSp>
        <p:grpSp>
          <p:nvGrpSpPr>
            <p:cNvPr id="616" name="Group 615"/>
            <p:cNvGrpSpPr/>
            <p:nvPr/>
          </p:nvGrpSpPr>
          <p:grpSpPr bwMode="invGray">
            <a:xfrm rot="10800000">
              <a:off x="4417839" y="2091906"/>
              <a:ext cx="5294376" cy="4114800"/>
              <a:chOff x="3310555" y="716546"/>
              <a:chExt cx="5294376" cy="4114800"/>
            </a:xfrm>
          </p:grpSpPr>
          <p:grpSp>
            <p:nvGrpSpPr>
              <p:cNvPr id="617" name="Group 616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93" name="Freeform 692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4" name="Freeform 693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5" name="Freeform 694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6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7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8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9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0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1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2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3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4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5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6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7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8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9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0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1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2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3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4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5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6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7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8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9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0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1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2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3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4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5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6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7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8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9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0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1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2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3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4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5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6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7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8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9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0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1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2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3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4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5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6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7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8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9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0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1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2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3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4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5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6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7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8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9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0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1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2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3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4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5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6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618" name="Group 617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19" name="Freeform 618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0" name="Freeform 619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1" name="Freeform 620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2" name="Freeform 621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3" name="Freeform 622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4" name="Freeform 623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5" name="Freeform 624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6" name="Freeform 625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7" name="Freeform 626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8" name="Freeform 627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9" name="Freeform 628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0" name="Freeform 629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1" name="Freeform 630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2" name="Freeform 631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3" name="Freeform 632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4" name="Freeform 633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5" name="Freeform 634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6" name="Freeform 635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7" name="Freeform 636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8" name="Freeform 637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9" name="Freeform 638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0" name="Freeform 639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1" name="Freeform 640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2" name="Freeform 641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3" name="Freeform 642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4" name="Freeform 643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5" name="Freeform 644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6" name="Freeform 645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7" name="Freeform 646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8" name="Freeform 647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9" name="Freeform 648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0" name="Freeform 649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1" name="Freeform 650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2" name="Freeform 651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3" name="Freeform 652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4" name="Freeform 653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5" name="Freeform 654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6" name="Freeform 655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7" name="Freeform 656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8" name="Freeform 657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9" name="Freeform 658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0" name="Freeform 659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1" name="Freeform 660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2" name="Freeform 661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3" name="Freeform 662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4" name="Freeform 663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5" name="Freeform 664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6" name="Freeform 665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7" name="Freeform 666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8" name="Freeform 667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9" name="Freeform 668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0" name="Freeform 669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1" name="Freeform 670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2" name="Freeform 671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3" name="Freeform 672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4" name="Freeform 673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5" name="Freeform 674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6" name="Freeform 675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7" name="Freeform 676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8" name="Freeform 677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9" name="Freeform 678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0" name="Freeform 679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1" name="Freeform 680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2" name="Freeform 681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3" name="Freeform 682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4" name="Freeform 683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5" name="Freeform 684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6" name="Freeform 685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7" name="Freeform 686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8" name="Freeform 687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9" name="Freeform 688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0" name="Freeform 689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1" name="Freeform 690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2" name="Freeform 691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</p:grpSp>
        </p:grpSp>
      </p:grp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08019" y="3411748"/>
            <a:ext cx="2743915" cy="2743200"/>
          </a:xfrm>
        </p:spPr>
        <p:txBody>
          <a:bodyPr anchor="b">
            <a:normAutofit/>
          </a:bodyPr>
          <a:lstStyle>
            <a:lvl1pPr marL="0" indent="0">
              <a:spcBef>
                <a:spcPts val="900"/>
              </a:spcBef>
              <a:buNone/>
              <a:defRPr sz="1200"/>
            </a:lvl1pPr>
            <a:lvl2pPr marL="342991" indent="0">
              <a:buNone/>
              <a:defRPr sz="900"/>
            </a:lvl2pPr>
            <a:lvl3pPr marL="685983" indent="0">
              <a:buNone/>
              <a:defRPr sz="750"/>
            </a:lvl3pPr>
            <a:lvl4pPr marL="1028974" indent="0">
              <a:buNone/>
              <a:defRPr sz="675"/>
            </a:lvl4pPr>
            <a:lvl5pPr marL="1371966" indent="0">
              <a:buNone/>
              <a:defRPr sz="675"/>
            </a:lvl5pPr>
            <a:lvl6pPr marL="1714957" indent="0">
              <a:buNone/>
              <a:defRPr sz="675"/>
            </a:lvl6pPr>
            <a:lvl7pPr marL="2057949" indent="0">
              <a:buNone/>
              <a:defRPr sz="675"/>
            </a:lvl7pPr>
            <a:lvl8pPr marL="2400940" indent="0">
              <a:buNone/>
              <a:defRPr sz="675"/>
            </a:lvl8pPr>
            <a:lvl9pPr marL="2743932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10/6/2022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01968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059E1037-612E-25A9-5F2C-3CA3382ADF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" y="59267"/>
            <a:ext cx="12048067" cy="8913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8305197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7" name="line" descr="Line graphic"/>
          <p:cNvGrpSpPr/>
          <p:nvPr/>
        </p:nvGrpSpPr>
        <p:grpSpPr bwMode="invGray">
          <a:xfrm>
            <a:off x="1522811" y="1514475"/>
            <a:ext cx="10572328" cy="64008"/>
            <a:chOff x="1522413" y="1514475"/>
            <a:chExt cx="10569575" cy="64008"/>
          </a:xfrm>
        </p:grpSpPr>
        <p:sp>
          <p:nvSpPr>
            <p:cNvPr id="8" name="Freeform 7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1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2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3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4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5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4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5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6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7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8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9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0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1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2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3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4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5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6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7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8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9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0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1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2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3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4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5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6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7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8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9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0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1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2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3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4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5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6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7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8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9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0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1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2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3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4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5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6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7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8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9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0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1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2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3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4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5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6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7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8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9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80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81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</p:grp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 marL="1468003">
              <a:defRPr/>
            </a:lvl6pPr>
            <a:lvl7pPr marL="1468003">
              <a:defRPr/>
            </a:lvl7pPr>
            <a:lvl8pPr marL="1468003">
              <a:defRPr/>
            </a:lvl8pPr>
            <a:lvl9pPr marL="1468003">
              <a:defRPr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10/6/2022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33859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364311" y="274641"/>
            <a:ext cx="1371957" cy="590174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7" name="line" descr="Line graphic"/>
          <p:cNvGrpSpPr/>
          <p:nvPr/>
        </p:nvGrpSpPr>
        <p:grpSpPr bwMode="invGray">
          <a:xfrm rot="5400000">
            <a:off x="6867045" y="3472591"/>
            <a:ext cx="6492240" cy="64025"/>
            <a:chOff x="1522413" y="1514475"/>
            <a:chExt cx="10569575" cy="64008"/>
          </a:xfrm>
        </p:grpSpPr>
        <p:sp>
          <p:nvSpPr>
            <p:cNvPr id="8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9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0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1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2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3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4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5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4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5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6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7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8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9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0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1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2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3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4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5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6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7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8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9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0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1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2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3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4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5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6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7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8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9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0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1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2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3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4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5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6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7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8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9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0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1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2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3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4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5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6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7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8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9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0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1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2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3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4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5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6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7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8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9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80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81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</p:grp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608171" y="277815"/>
            <a:ext cx="9146383" cy="5898573"/>
          </a:xfrm>
        </p:spPr>
        <p:txBody>
          <a:bodyPr vert="eaVert"/>
          <a:lstStyle>
            <a:lvl5pPr>
              <a:defRPr/>
            </a:lvl5pPr>
            <a:lvl6pPr marL="946656" indent="0">
              <a:buNone/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10/6/2022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60096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resentation 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911425" y="1412778"/>
            <a:ext cx="10363200" cy="930027"/>
          </a:xfrm>
          <a:prstGeom prst="rect">
            <a:avLst/>
          </a:prstGeom>
        </p:spPr>
        <p:txBody>
          <a:bodyPr anchor="ctr"/>
          <a:lstStyle>
            <a:lvl1pPr algn="ctr">
              <a:defRPr sz="3301" b="1" cap="none" baseline="0">
                <a:solidFill>
                  <a:schemeClr val="bg1"/>
                </a:solidFill>
                <a:effectLst>
                  <a:outerShdw blurRad="38100" dist="50800" dir="5400000" algn="t" rotWithShape="0">
                    <a:prstClr val="black">
                      <a:alpha val="40000"/>
                    </a:prstClr>
                  </a:outerShdw>
                </a:effectLst>
                <a:latin typeface="Ubuntu Mono" panose="020B0509030602030204" pitchFamily="49" charset="0"/>
                <a:ea typeface="Roboto Black" panose="02000000000000000000" pitchFamily="2" charset="0"/>
              </a:defRPr>
            </a:lvl1pPr>
          </a:lstStyle>
          <a:p>
            <a:r>
              <a:rPr lang="de-DE" dirty="0" err="1"/>
              <a:t>Presentation</a:t>
            </a:r>
            <a:r>
              <a:rPr lang="de-DE" dirty="0"/>
              <a:t> Title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899254" y="6093299"/>
            <a:ext cx="6156853" cy="564083"/>
          </a:xfrm>
        </p:spPr>
        <p:txBody>
          <a:bodyPr anchor="t"/>
          <a:lstStyle>
            <a:lvl1pPr marL="0" indent="0" algn="l">
              <a:buNone/>
              <a:defRPr sz="1500" i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Ubuntu Mono" panose="020B0509030602030204" pitchFamily="49" charset="0"/>
                <a:ea typeface="Roboto Condensed" panose="02000000000000000000" pitchFamily="2" charset="0"/>
              </a:defRPr>
            </a:lvl1pPr>
            <a:lvl2pPr marL="342991" indent="0">
              <a:buNone/>
              <a:defRPr sz="1350"/>
            </a:lvl2pPr>
            <a:lvl3pPr marL="685983" indent="0">
              <a:buNone/>
              <a:defRPr sz="1200"/>
            </a:lvl3pPr>
            <a:lvl4pPr marL="1028974" indent="0">
              <a:buNone/>
              <a:defRPr sz="1050"/>
            </a:lvl4pPr>
            <a:lvl5pPr marL="1371966" indent="0">
              <a:buNone/>
              <a:defRPr sz="1050"/>
            </a:lvl5pPr>
            <a:lvl6pPr marL="1714957" indent="0">
              <a:buNone/>
              <a:defRPr sz="1050"/>
            </a:lvl6pPr>
            <a:lvl7pPr marL="2057949" indent="0">
              <a:buNone/>
              <a:defRPr sz="1050"/>
            </a:lvl7pPr>
            <a:lvl8pPr marL="2400940" indent="0">
              <a:buNone/>
              <a:defRPr sz="1050"/>
            </a:lvl8pPr>
            <a:lvl9pPr marL="2743932" indent="0">
              <a:buNone/>
              <a:defRPr sz="1050"/>
            </a:lvl9pPr>
          </a:lstStyle>
          <a:p>
            <a:pPr lvl="0"/>
            <a:r>
              <a:rPr lang="de-DE" dirty="0" err="1"/>
              <a:t>Presenter</a:t>
            </a:r>
            <a:r>
              <a:rPr lang="de-DE" dirty="0"/>
              <a:t> Name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0" hasCustomPrompt="1"/>
          </p:nvPr>
        </p:nvSpPr>
        <p:spPr>
          <a:xfrm>
            <a:off x="912285" y="2781300"/>
            <a:ext cx="10363200" cy="935038"/>
          </a:xfrm>
        </p:spPr>
        <p:txBody>
          <a:bodyPr/>
          <a:lstStyle>
            <a:lvl1pPr marL="0" indent="0" algn="ctr">
              <a:buNone/>
              <a:defRPr baseline="0"/>
            </a:lvl1pPr>
          </a:lstStyle>
          <a:p>
            <a:pPr lvl="0"/>
            <a:r>
              <a:rPr lang="de-DE" dirty="0" err="1"/>
              <a:t>Presentation</a:t>
            </a:r>
            <a:r>
              <a:rPr lang="de-DE" dirty="0"/>
              <a:t> </a:t>
            </a:r>
            <a:r>
              <a:rPr lang="de-DE" dirty="0" err="1"/>
              <a:t>Subtitle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74266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1512500" y="2769555"/>
            <a:ext cx="5927545" cy="942209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r">
              <a:defRPr lang="en-US" sz="5400" b="0" i="0" dirty="0">
                <a:solidFill>
                  <a:schemeClr val="tx2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marL="0" lvl="0"/>
            <a:r>
              <a:rPr lang="en-CA" dirty="0"/>
              <a:t>Session Title</a:t>
            </a:r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11595" y="3707591"/>
            <a:ext cx="5928451" cy="60497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r">
              <a:defRPr lang="en-US" sz="2400" dirty="0">
                <a:solidFill>
                  <a:schemeClr val="accent3"/>
                </a:solidFill>
                <a:latin typeface="+mn-lt"/>
                <a:cs typeface="Segoe UI Light"/>
              </a:defRPr>
            </a:lvl1pPr>
          </a:lstStyle>
          <a:p>
            <a:pPr lvl="0"/>
            <a:r>
              <a:rPr lang="en-CA" dirty="0"/>
              <a:t>Subtitle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214BD43-319B-47C0-A64C-F1000BBD402E}"/>
              </a:ext>
            </a:extLst>
          </p:cNvPr>
          <p:cNvSpPr/>
          <p:nvPr userDrawn="1"/>
        </p:nvSpPr>
        <p:spPr>
          <a:xfrm>
            <a:off x="8278624" y="0"/>
            <a:ext cx="3913376" cy="6858000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solidFill>
              <a:schemeClr val="bg2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68956706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0"/>
          </p:nvPr>
        </p:nvSpPr>
        <p:spPr>
          <a:xfrm>
            <a:off x="603252" y="2745636"/>
            <a:ext cx="10989733" cy="3304533"/>
          </a:xfrm>
        </p:spPr>
        <p:txBody>
          <a:bodyPr>
            <a:noAutofit/>
          </a:bodyPr>
          <a:lstStyle>
            <a:lvl1pPr marL="231779" marR="0" indent="-231779" algn="l" defTabSz="9144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charset="0"/>
              <a:buChar char="•"/>
              <a:tabLst/>
              <a:defRPr sz="1800">
                <a:solidFill>
                  <a:srgbClr val="58585A"/>
                </a:solidFill>
                <a:latin typeface="+mn-lt"/>
              </a:defRPr>
            </a:lvl1pPr>
            <a:lvl2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2pPr>
            <a:lvl3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3pPr>
            <a:lvl4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4pPr>
            <a:lvl5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4" name="Content Placeholder 13"/>
          <p:cNvSpPr>
            <a:spLocks noGrp="1"/>
          </p:cNvSpPr>
          <p:nvPr>
            <p:ph sz="quarter" idx="11"/>
          </p:nvPr>
        </p:nvSpPr>
        <p:spPr>
          <a:xfrm>
            <a:off x="603252" y="1645604"/>
            <a:ext cx="10989733" cy="572792"/>
          </a:xfrm>
        </p:spPr>
        <p:txBody>
          <a:bodyPr>
            <a:noAutofit/>
          </a:bodyPr>
          <a:lstStyle>
            <a:lvl1pPr marL="0" marR="0" indent="0" algn="l" defTabSz="9144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charset="0"/>
              <a:buNone/>
              <a:tabLst/>
              <a:defRPr sz="2000">
                <a:solidFill>
                  <a:schemeClr val="accent1"/>
                </a:solidFill>
                <a:latin typeface="+mn-lt"/>
              </a:defRPr>
            </a:lvl1pPr>
            <a:lvl2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2pPr>
            <a:lvl3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3pPr>
            <a:lvl4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4pPr>
            <a:lvl5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</a:t>
            </a:r>
          </a:p>
        </p:txBody>
      </p:sp>
    </p:spTree>
    <p:extLst>
      <p:ext uri="{BB962C8B-B14F-4D97-AF65-F5344CB8AC3E}">
        <p14:creationId xmlns:p14="http://schemas.microsoft.com/office/powerpoint/2010/main" val="73135611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0"/>
          <p:cNvSpPr>
            <a:spLocks noGrp="1"/>
          </p:cNvSpPr>
          <p:nvPr>
            <p:ph type="body" sz="quarter" idx="10" hasCustomPrompt="1"/>
          </p:nvPr>
        </p:nvSpPr>
        <p:spPr>
          <a:xfrm>
            <a:off x="601944" y="2368759"/>
            <a:ext cx="4907376" cy="520700"/>
          </a:xfrm>
        </p:spPr>
        <p:txBody>
          <a:bodyPr anchor="b">
            <a:normAutofit/>
          </a:bodyPr>
          <a:lstStyle>
            <a:lvl1pPr marL="0" indent="0" algn="l" defTabSz="914415" rtl="0" eaLnBrk="1" latinLnBrk="0" hangingPunct="1">
              <a:buNone/>
              <a:defRPr lang="en-US" sz="1400" kern="1200" baseline="0" dirty="0" smtClean="0">
                <a:solidFill>
                  <a:schemeClr val="accent1"/>
                </a:solidFill>
                <a:latin typeface="+mn-lt"/>
                <a:ea typeface="Gotham Book" charset="0"/>
                <a:cs typeface="Gotham Book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0" name="Text Placeholder 30"/>
          <p:cNvSpPr>
            <a:spLocks noGrp="1"/>
          </p:cNvSpPr>
          <p:nvPr>
            <p:ph type="body" sz="quarter" idx="14" hasCustomPrompt="1"/>
          </p:nvPr>
        </p:nvSpPr>
        <p:spPr>
          <a:xfrm>
            <a:off x="6675024" y="2368759"/>
            <a:ext cx="4907376" cy="520700"/>
          </a:xfrm>
        </p:spPr>
        <p:txBody>
          <a:bodyPr anchor="b">
            <a:normAutofit/>
          </a:bodyPr>
          <a:lstStyle>
            <a:lvl1pPr marL="0" indent="0" algn="l" defTabSz="914415" rtl="0" eaLnBrk="1" latinLnBrk="0" hangingPunct="1">
              <a:buNone/>
              <a:defRPr lang="en-US" sz="1400" kern="1200" baseline="0" dirty="0" smtClean="0">
                <a:solidFill>
                  <a:schemeClr val="accent1"/>
                </a:solidFill>
                <a:latin typeface="+mn-lt"/>
                <a:ea typeface="Gotham Book" charset="0"/>
                <a:cs typeface="Gotham Book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3" name="Text Placeholder 20"/>
          <p:cNvSpPr>
            <a:spLocks noGrp="1"/>
          </p:cNvSpPr>
          <p:nvPr>
            <p:ph type="body" sz="quarter" idx="13"/>
          </p:nvPr>
        </p:nvSpPr>
        <p:spPr>
          <a:xfrm>
            <a:off x="601943" y="2928599"/>
            <a:ext cx="4907376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200" b="0" i="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914415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4" name="Text Placeholder 20"/>
          <p:cNvSpPr>
            <a:spLocks noGrp="1"/>
          </p:cNvSpPr>
          <p:nvPr>
            <p:ph type="body" sz="quarter" idx="15"/>
          </p:nvPr>
        </p:nvSpPr>
        <p:spPr>
          <a:xfrm>
            <a:off x="6675023" y="2928599"/>
            <a:ext cx="4907376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200" b="0" i="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914415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980113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peak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64C2DC2A-7AD3-6F4B-9793-4D46F9B9B04A}"/>
              </a:ext>
            </a:extLst>
          </p:cNvPr>
          <p:cNvGrpSpPr/>
          <p:nvPr userDrawn="1"/>
        </p:nvGrpSpPr>
        <p:grpSpPr>
          <a:xfrm>
            <a:off x="6096000" y="243840"/>
            <a:ext cx="5852160" cy="6370320"/>
            <a:chOff x="4572000" y="182880"/>
            <a:chExt cx="4389120" cy="4777740"/>
          </a:xfrm>
          <a:solidFill>
            <a:schemeClr val="bg2">
              <a:lumMod val="95000"/>
            </a:schemeClr>
          </a:solidFill>
        </p:grpSpPr>
        <p:sp>
          <p:nvSpPr>
            <p:cNvPr id="24" name="Parallelogram 23">
              <a:extLst>
                <a:ext uri="{FF2B5EF4-FFF2-40B4-BE49-F238E27FC236}">
                  <a16:creationId xmlns:a16="http://schemas.microsoft.com/office/drawing/2014/main" id="{15719CD6-287E-7D46-B37C-232F9862A08E}"/>
                </a:ext>
              </a:extLst>
            </p:cNvPr>
            <p:cNvSpPr/>
            <p:nvPr/>
          </p:nvSpPr>
          <p:spPr>
            <a:xfrm>
              <a:off x="4572000" y="182881"/>
              <a:ext cx="3762704" cy="4777739"/>
            </a:xfrm>
            <a:prstGeom prst="parallelogram">
              <a:avLst>
                <a:gd name="adj" fmla="val 2174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6866752-5609-3E49-AD8F-EEFDD00C0097}"/>
                </a:ext>
              </a:extLst>
            </p:cNvPr>
            <p:cNvSpPr/>
            <p:nvPr/>
          </p:nvSpPr>
          <p:spPr>
            <a:xfrm flipH="1">
              <a:off x="6318988" y="182880"/>
              <a:ext cx="2642132" cy="47777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D971758-2E52-4942-A1B8-B4035CEF862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67785" y="514352"/>
            <a:ext cx="1924049" cy="1924049"/>
          </a:xfrm>
          <a:prstGeom prst="ellipse">
            <a:avLst/>
          </a:prstGeom>
          <a:solidFill>
            <a:schemeClr val="bg1"/>
          </a:solidFill>
        </p:spPr>
        <p:txBody>
          <a:bodyPr anchor="ctr"/>
          <a:lstStyle>
            <a:lvl1pPr algn="ctr">
              <a:defRPr sz="1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PLACE YOUR PHOTO HERE</a:t>
            </a:r>
          </a:p>
        </p:txBody>
      </p:sp>
      <p:sp>
        <p:nvSpPr>
          <p:cNvPr id="50" name="Title 1">
            <a:extLst>
              <a:ext uri="{FF2B5EF4-FFF2-40B4-BE49-F238E27FC236}">
                <a16:creationId xmlns:a16="http://schemas.microsoft.com/office/drawing/2014/main" id="{3D2AFCB0-B95D-F84C-91FE-5AA4A5FE41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9026" y="2674496"/>
            <a:ext cx="5445189" cy="596555"/>
          </a:xfrm>
          <a:prstGeom prst="rect">
            <a:avLst/>
          </a:prstGeom>
        </p:spPr>
        <p:txBody>
          <a:bodyPr/>
          <a:lstStyle>
            <a:lvl1pPr>
              <a:defRPr sz="48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Speaker Name</a:t>
            </a:r>
          </a:p>
        </p:txBody>
      </p:sp>
      <p:sp>
        <p:nvSpPr>
          <p:cNvPr id="52" name="Text Placeholder 4">
            <a:extLst>
              <a:ext uri="{FF2B5EF4-FFF2-40B4-BE49-F238E27FC236}">
                <a16:creationId xmlns:a16="http://schemas.microsoft.com/office/drawing/2014/main" id="{4914BB13-04BF-404C-AA9E-28E69E1D6E2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9025" y="3407400"/>
            <a:ext cx="5436992" cy="1032933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3200" b="1" i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Company</a:t>
            </a:r>
          </a:p>
        </p:txBody>
      </p:sp>
      <p:sp>
        <p:nvSpPr>
          <p:cNvPr id="53" name="Text Placeholder 4">
            <a:extLst>
              <a:ext uri="{FF2B5EF4-FFF2-40B4-BE49-F238E27FC236}">
                <a16:creationId xmlns:a16="http://schemas.microsoft.com/office/drawing/2014/main" id="{F242CE12-E6F8-964F-9232-CEBB0225A8E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57471" y="4798104"/>
            <a:ext cx="4868547" cy="1425277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lang="en-US" sz="2400" b="0" i="0" kern="1200" dirty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 dirty="0"/>
              <a:t>/</a:t>
            </a:r>
            <a:r>
              <a:rPr lang="en-US" dirty="0" err="1"/>
              <a:t>yourname</a:t>
            </a:r>
            <a:endParaRPr lang="en-US" dirty="0"/>
          </a:p>
          <a:p>
            <a:pPr lvl="0"/>
            <a:r>
              <a:rPr lang="en-US" dirty="0"/>
              <a:t>@</a:t>
            </a:r>
            <a:r>
              <a:rPr lang="en-US" dirty="0" err="1"/>
              <a:t>yourhandle</a:t>
            </a:r>
            <a:endParaRPr lang="en-US" dirty="0"/>
          </a:p>
          <a:p>
            <a:pPr lvl="0"/>
            <a:r>
              <a:rPr lang="en-US" dirty="0" err="1"/>
              <a:t>yourname</a:t>
            </a:r>
            <a:endParaRPr lang="en-US" dirty="0"/>
          </a:p>
        </p:txBody>
      </p:sp>
      <p:sp>
        <p:nvSpPr>
          <p:cNvPr id="61" name="Text Placeholder 6">
            <a:extLst>
              <a:ext uri="{FF2B5EF4-FFF2-40B4-BE49-F238E27FC236}">
                <a16:creationId xmlns:a16="http://schemas.microsoft.com/office/drawing/2014/main" id="{4C9BAD48-11ED-1C45-8E0B-00EE221E261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505975" y="3667942"/>
            <a:ext cx="3998568" cy="2409140"/>
          </a:xfrm>
          <a:prstGeom prst="rect">
            <a:avLst/>
          </a:prstGeom>
        </p:spPr>
        <p:txBody>
          <a:bodyPr anchor="ctr"/>
          <a:lstStyle>
            <a:lvl1pPr>
              <a:spcBef>
                <a:spcPts val="0"/>
              </a:spcBef>
              <a:defRPr lang="en-US" sz="3200" kern="1200" spc="27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algn="l" defTabSz="1219170" rtl="0" eaLnBrk="1" latinLnBrk="0" hangingPunct="1">
              <a:spcAft>
                <a:spcPts val="4267"/>
              </a:spcAft>
              <a:defRPr/>
            </a:pPr>
            <a:r>
              <a:rPr lang="en-US" dirty="0"/>
              <a:t>Click to edit Master</a:t>
            </a:r>
          </a:p>
        </p:txBody>
      </p:sp>
      <p:sp>
        <p:nvSpPr>
          <p:cNvPr id="62" name="Text Placeholder 6">
            <a:extLst>
              <a:ext uri="{FF2B5EF4-FFF2-40B4-BE49-F238E27FC236}">
                <a16:creationId xmlns:a16="http://schemas.microsoft.com/office/drawing/2014/main" id="{E3F1CDDB-E2E2-5E44-A257-9D44C51E2CC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505975" y="780875"/>
            <a:ext cx="3998568" cy="2409140"/>
          </a:xfrm>
          <a:prstGeom prst="rect">
            <a:avLst/>
          </a:prstGeom>
        </p:spPr>
        <p:txBody>
          <a:bodyPr anchor="ctr"/>
          <a:lstStyle>
            <a:lvl1pPr>
              <a:spcBef>
                <a:spcPts val="0"/>
              </a:spcBef>
              <a:defRPr lang="en-US" sz="3200" kern="1200" spc="27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algn="l" defTabSz="1219170" rtl="0" eaLnBrk="1" latinLnBrk="0" hangingPunct="1">
              <a:spcAft>
                <a:spcPts val="4267"/>
              </a:spcAft>
              <a:defRPr/>
            </a:pPr>
            <a:r>
              <a:rPr lang="en-US" dirty="0"/>
              <a:t>Click to edit Master</a:t>
            </a:r>
          </a:p>
        </p:txBody>
      </p:sp>
    </p:spTree>
    <p:extLst>
      <p:ext uri="{BB962C8B-B14F-4D97-AF65-F5344CB8AC3E}">
        <p14:creationId xmlns:p14="http://schemas.microsoft.com/office/powerpoint/2010/main" val="36102898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C895D-360F-4A35-A84B-4339DE9078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60A6F0-C8BC-4DA6-B38E-DEDA7210AD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8FC44D-5EBA-414A-997E-0A92AB6942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E70F1-FF1E-4A3F-9ACA-4C6E11C4AA4E}" type="datetimeFigureOut">
              <a:rPr lang="en-GB" smtClean="0"/>
              <a:t>06/10/2022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73B63A-95AA-4F00-A25F-D76486DB13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2C3824-1CBB-4625-BD8B-86ED5B696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68E09-9501-4B4B-B837-63D3FC28684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34006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ne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9C8B4-3532-8649-B0E2-C7EDDB2F64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6993" y="583916"/>
            <a:ext cx="11308283" cy="818705"/>
          </a:xfrm>
          <a:prstGeom prst="rect">
            <a:avLst/>
          </a:prstGeom>
        </p:spPr>
        <p:txBody>
          <a:bodyPr anchor="t"/>
          <a:lstStyle>
            <a:lvl1pPr>
              <a:defRPr sz="48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F7B1DCCF-44AE-4447-A5D2-2B31454F7C5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16992" y="3436267"/>
            <a:ext cx="11308283" cy="2679240"/>
          </a:xfrm>
          <a:prstGeom prst="rect">
            <a:avLst/>
          </a:prstGeom>
        </p:spPr>
        <p:txBody>
          <a:bodyPr/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32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Quisque</a:t>
            </a:r>
            <a:r>
              <a:rPr lang="en-US" dirty="0"/>
              <a:t> convallis in </a:t>
            </a:r>
            <a:r>
              <a:rPr lang="en-US" dirty="0" err="1"/>
              <a:t>enim</a:t>
            </a:r>
            <a:r>
              <a:rPr lang="en-US" dirty="0"/>
              <a:t> non </a:t>
            </a:r>
            <a:r>
              <a:rPr lang="en-US" dirty="0" err="1"/>
              <a:t>consectetur</a:t>
            </a:r>
            <a:r>
              <a:rPr lang="en-US" dirty="0"/>
              <a:t>. </a:t>
            </a:r>
          </a:p>
        </p:txBody>
      </p:sp>
      <p:sp>
        <p:nvSpPr>
          <p:cNvPr id="5" name="Text Placeholder 30">
            <a:extLst>
              <a:ext uri="{FF2B5EF4-FFF2-40B4-BE49-F238E27FC236}">
                <a16:creationId xmlns:a16="http://schemas.microsoft.com/office/drawing/2014/main" id="{C0070D56-F030-5B4B-8ACF-425C6C41A31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6993" y="2784227"/>
            <a:ext cx="11308281" cy="5207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3200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</p:spTree>
    <p:extLst>
      <p:ext uri="{BB962C8B-B14F-4D97-AF65-F5344CB8AC3E}">
        <p14:creationId xmlns:p14="http://schemas.microsoft.com/office/powerpoint/2010/main" val="14291313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97A5DC-B917-4CD2-89EA-BEB400EFA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B3B1A08-FEB1-42E4-8713-AB90953C63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E70F1-FF1E-4A3F-9ACA-4C6E11C4AA4E}" type="datetimeFigureOut">
              <a:rPr lang="en-GB" smtClean="0"/>
              <a:t>06/10/2022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B58B92-1A07-45D4-9A8F-04D2587258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1C7453-EA7B-44D4-BBCA-4D7A860D5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68E09-9501-4B4B-B837-63D3FC28684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33867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893372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178F7BD-BDBB-9849-8EFE-34CDA4B08D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7A14F-5C88-EE4E-BDFA-6077CA20262E}" type="datetimeFigureOut">
              <a:rPr lang="en-US" smtClean="0"/>
              <a:t>10/6/2022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9D2EF39-14B7-AD42-9381-81B838314D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B19696-05B0-0447-9088-81D36EF2B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B920A-A608-C245-B4AA-AB9A65273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149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0"/>
          </p:nvPr>
        </p:nvSpPr>
        <p:spPr>
          <a:xfrm>
            <a:off x="603252" y="2745636"/>
            <a:ext cx="10989733" cy="3304533"/>
          </a:xfrm>
        </p:spPr>
        <p:txBody>
          <a:bodyPr>
            <a:noAutofit/>
          </a:bodyPr>
          <a:lstStyle>
            <a:lvl1pPr marL="231779" marR="0" indent="-231779" algn="l" defTabSz="9144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charset="0"/>
              <a:buChar char="•"/>
              <a:tabLst/>
              <a:defRPr sz="1800">
                <a:solidFill>
                  <a:srgbClr val="58585A"/>
                </a:solidFill>
                <a:latin typeface="+mn-lt"/>
              </a:defRPr>
            </a:lvl1pPr>
            <a:lvl2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2pPr>
            <a:lvl3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3pPr>
            <a:lvl4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4pPr>
            <a:lvl5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4" name="Content Placeholder 13"/>
          <p:cNvSpPr>
            <a:spLocks noGrp="1"/>
          </p:cNvSpPr>
          <p:nvPr>
            <p:ph sz="quarter" idx="11"/>
          </p:nvPr>
        </p:nvSpPr>
        <p:spPr>
          <a:xfrm>
            <a:off x="603252" y="1645604"/>
            <a:ext cx="10989733" cy="572792"/>
          </a:xfrm>
        </p:spPr>
        <p:txBody>
          <a:bodyPr>
            <a:noAutofit/>
          </a:bodyPr>
          <a:lstStyle>
            <a:lvl1pPr marL="0" marR="0" indent="0" algn="l" defTabSz="9144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charset="0"/>
              <a:buNone/>
              <a:tabLst/>
              <a:defRPr sz="2000">
                <a:solidFill>
                  <a:schemeClr val="accent1"/>
                </a:solidFill>
                <a:latin typeface="+mn-lt"/>
              </a:defRPr>
            </a:lvl1pPr>
            <a:lvl2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2pPr>
            <a:lvl3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3pPr>
            <a:lvl4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4pPr>
            <a:lvl5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</a:t>
            </a:r>
          </a:p>
        </p:txBody>
      </p:sp>
    </p:spTree>
    <p:extLst>
      <p:ext uri="{BB962C8B-B14F-4D97-AF65-F5344CB8AC3E}">
        <p14:creationId xmlns:p14="http://schemas.microsoft.com/office/powerpoint/2010/main" val="4887301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slideLayout" Target="../slideLayouts/slideLayout23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22.xml"/><Relationship Id="rId2" Type="http://schemas.openxmlformats.org/officeDocument/2006/relationships/slideLayout" Target="../slideLayouts/slideLayout12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5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oup of people sitting in a room&#10;&#10;Description automatically generated with medium confidence">
            <a:extLst>
              <a:ext uri="{FF2B5EF4-FFF2-40B4-BE49-F238E27FC236}">
                <a16:creationId xmlns:a16="http://schemas.microsoft.com/office/drawing/2014/main" id="{C977D0D1-3813-3AD1-C71E-D38C466D115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44" r="24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677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85" r:id="rId9"/>
    <p:sldLayoutId id="2147483686" r:id="rId10"/>
  </p:sldLayoutIdLst>
  <p:txStyles>
    <p:titleStyle>
      <a:lvl1pPr algn="l" defTabSz="914446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11" indent="-228611" algn="l" defTabSz="914446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34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57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80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503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726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949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171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394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23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46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69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91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114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337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560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783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2811" y="274638"/>
            <a:ext cx="9146380" cy="10207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811" y="1905000"/>
            <a:ext cx="9146381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2810" y="6400801"/>
            <a:ext cx="6326247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77717" y="6400801"/>
            <a:ext cx="1244183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FE8FB1-0A7A-443E-AAF7-31D4FA1AA312}" type="datetimeFigureOut">
              <a:rPr lang="en-US" smtClean="0"/>
              <a:pPr/>
              <a:t>10/6/2022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525893" y="6400801"/>
            <a:ext cx="1143300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BA54BD-C84D-46CE-8B72-31BFB26ABA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5998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685983" rtl="0" eaLnBrk="1" latinLnBrk="0" hangingPunct="1">
        <a:lnSpc>
          <a:spcPct val="90000"/>
        </a:lnSpc>
        <a:spcBef>
          <a:spcPct val="0"/>
        </a:spcBef>
        <a:buNone/>
        <a:defRPr sz="240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05795" indent="-205795" algn="l" defTabSz="685983" rtl="0" eaLnBrk="1" latinLnBrk="0" hangingPunct="1">
        <a:lnSpc>
          <a:spcPct val="90000"/>
        </a:lnSpc>
        <a:spcBef>
          <a:spcPts val="1350"/>
        </a:spcBef>
        <a:buSzPct val="100000"/>
        <a:buFont typeface="Arial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32169" indent="-205795" algn="l" defTabSz="685983" rtl="0" eaLnBrk="1" latinLnBrk="0" hangingPunct="1">
        <a:lnSpc>
          <a:spcPct val="90000"/>
        </a:lnSpc>
        <a:spcBef>
          <a:spcPts val="450"/>
        </a:spcBef>
        <a:buSzPct val="100000"/>
        <a:buFont typeface="Consolas" pitchFamily="49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603665" indent="-171496" algn="l" defTabSz="685983" rtl="0" eaLnBrk="1" latinLnBrk="0" hangingPunct="1">
        <a:lnSpc>
          <a:spcPct val="90000"/>
        </a:lnSpc>
        <a:spcBef>
          <a:spcPts val="450"/>
        </a:spcBef>
        <a:buSzPct val="100000"/>
        <a:buFont typeface="Arial" pitchFamily="34" charset="0"/>
        <a:buChar char="▪"/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775161" indent="-171496" algn="l" defTabSz="685983" rtl="0" eaLnBrk="1" latinLnBrk="0" hangingPunct="1">
        <a:lnSpc>
          <a:spcPct val="90000"/>
        </a:lnSpc>
        <a:spcBef>
          <a:spcPts val="450"/>
        </a:spcBef>
        <a:buSzPct val="100000"/>
        <a:buFont typeface="Consolas" pitchFamily="49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946656" indent="-171496" algn="l" defTabSz="685983" rtl="0" eaLnBrk="1" latinLnBrk="0" hangingPunct="1">
        <a:lnSpc>
          <a:spcPct val="90000"/>
        </a:lnSpc>
        <a:spcBef>
          <a:spcPts val="450"/>
        </a:spcBef>
        <a:buSzPct val="100000"/>
        <a:buFont typeface="Arial" pitchFamily="34" charset="0"/>
        <a:buChar char="▪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118152" indent="-171496" algn="l" defTabSz="685983" rtl="0" eaLnBrk="1" latinLnBrk="0" hangingPunct="1">
        <a:lnSpc>
          <a:spcPct val="90000"/>
        </a:lnSpc>
        <a:spcBef>
          <a:spcPts val="450"/>
        </a:spcBef>
        <a:buSzPct val="100000"/>
        <a:buFont typeface="Consolas" pitchFamily="49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289648" indent="-171496" algn="l" defTabSz="685983" rtl="0" eaLnBrk="1" latinLnBrk="0" hangingPunct="1">
        <a:lnSpc>
          <a:spcPct val="90000"/>
        </a:lnSpc>
        <a:spcBef>
          <a:spcPts val="450"/>
        </a:spcBef>
        <a:buSzPct val="100000"/>
        <a:buFont typeface="Arial" pitchFamily="34" charset="0"/>
        <a:buChar char="▪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1461144" indent="-171496" algn="l" defTabSz="685983" rtl="0" eaLnBrk="1" latinLnBrk="0" hangingPunct="1">
        <a:lnSpc>
          <a:spcPct val="90000"/>
        </a:lnSpc>
        <a:spcBef>
          <a:spcPts val="450"/>
        </a:spcBef>
        <a:buSzPct val="100000"/>
        <a:buFont typeface="Consolas" pitchFamily="49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1632639" indent="-171496" algn="l" defTabSz="685983" rtl="0" eaLnBrk="1" latinLnBrk="0" hangingPunct="1">
        <a:lnSpc>
          <a:spcPct val="90000"/>
        </a:lnSpc>
        <a:spcBef>
          <a:spcPts val="450"/>
        </a:spcBef>
        <a:buSzPct val="100000"/>
        <a:buFont typeface="Arial" pitchFamily="34" charset="0"/>
        <a:buChar char="▪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91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983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974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966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957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949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940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932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3.jpeg"/><Relationship Id="rId18" Type="http://schemas.openxmlformats.org/officeDocument/2006/relationships/image" Target="../media/image38.jpeg"/><Relationship Id="rId26" Type="http://schemas.openxmlformats.org/officeDocument/2006/relationships/image" Target="../media/image46.jpeg"/><Relationship Id="rId39" Type="http://schemas.openxmlformats.org/officeDocument/2006/relationships/image" Target="../media/image59.jpeg"/><Relationship Id="rId21" Type="http://schemas.openxmlformats.org/officeDocument/2006/relationships/image" Target="../media/image41.jpeg"/><Relationship Id="rId34" Type="http://schemas.openxmlformats.org/officeDocument/2006/relationships/image" Target="../media/image54.jpeg"/><Relationship Id="rId42" Type="http://schemas.openxmlformats.org/officeDocument/2006/relationships/image" Target="../media/image62.jpeg"/><Relationship Id="rId47" Type="http://schemas.openxmlformats.org/officeDocument/2006/relationships/image" Target="../media/image67.jpeg"/><Relationship Id="rId7" Type="http://schemas.openxmlformats.org/officeDocument/2006/relationships/image" Target="../media/image27.jpe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36.jpeg"/><Relationship Id="rId29" Type="http://schemas.openxmlformats.org/officeDocument/2006/relationships/image" Target="../media/image4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jpeg"/><Relationship Id="rId11" Type="http://schemas.openxmlformats.org/officeDocument/2006/relationships/image" Target="../media/image31.jpeg"/><Relationship Id="rId24" Type="http://schemas.openxmlformats.org/officeDocument/2006/relationships/image" Target="../media/image44.jpeg"/><Relationship Id="rId32" Type="http://schemas.openxmlformats.org/officeDocument/2006/relationships/image" Target="../media/image52.jpeg"/><Relationship Id="rId37" Type="http://schemas.openxmlformats.org/officeDocument/2006/relationships/image" Target="../media/image57.jpeg"/><Relationship Id="rId40" Type="http://schemas.openxmlformats.org/officeDocument/2006/relationships/image" Target="../media/image60.jpeg"/><Relationship Id="rId45" Type="http://schemas.openxmlformats.org/officeDocument/2006/relationships/image" Target="../media/image65.jpeg"/><Relationship Id="rId5" Type="http://schemas.openxmlformats.org/officeDocument/2006/relationships/image" Target="../media/image25.jpeg"/><Relationship Id="rId15" Type="http://schemas.openxmlformats.org/officeDocument/2006/relationships/image" Target="../media/image35.jpeg"/><Relationship Id="rId23" Type="http://schemas.openxmlformats.org/officeDocument/2006/relationships/image" Target="../media/image43.jpeg"/><Relationship Id="rId28" Type="http://schemas.openxmlformats.org/officeDocument/2006/relationships/image" Target="../media/image48.jpeg"/><Relationship Id="rId36" Type="http://schemas.openxmlformats.org/officeDocument/2006/relationships/image" Target="../media/image56.jpeg"/><Relationship Id="rId10" Type="http://schemas.openxmlformats.org/officeDocument/2006/relationships/image" Target="../media/image30.jpeg"/><Relationship Id="rId19" Type="http://schemas.openxmlformats.org/officeDocument/2006/relationships/image" Target="../media/image39.jpeg"/><Relationship Id="rId31" Type="http://schemas.openxmlformats.org/officeDocument/2006/relationships/image" Target="../media/image51.jpeg"/><Relationship Id="rId44" Type="http://schemas.openxmlformats.org/officeDocument/2006/relationships/image" Target="../media/image64.jpeg"/><Relationship Id="rId4" Type="http://schemas.openxmlformats.org/officeDocument/2006/relationships/image" Target="../media/image24.jpeg"/><Relationship Id="rId9" Type="http://schemas.openxmlformats.org/officeDocument/2006/relationships/image" Target="../media/image29.jpeg"/><Relationship Id="rId14" Type="http://schemas.openxmlformats.org/officeDocument/2006/relationships/image" Target="../media/image34.jpeg"/><Relationship Id="rId22" Type="http://schemas.openxmlformats.org/officeDocument/2006/relationships/image" Target="../media/image42.jpeg"/><Relationship Id="rId27" Type="http://schemas.openxmlformats.org/officeDocument/2006/relationships/image" Target="../media/image47.jpeg"/><Relationship Id="rId30" Type="http://schemas.openxmlformats.org/officeDocument/2006/relationships/image" Target="../media/image50.jpeg"/><Relationship Id="rId35" Type="http://schemas.openxmlformats.org/officeDocument/2006/relationships/image" Target="../media/image55.jpeg"/><Relationship Id="rId43" Type="http://schemas.openxmlformats.org/officeDocument/2006/relationships/image" Target="../media/image63.jpeg"/><Relationship Id="rId48" Type="http://schemas.openxmlformats.org/officeDocument/2006/relationships/image" Target="../media/image68.jpeg"/><Relationship Id="rId8" Type="http://schemas.openxmlformats.org/officeDocument/2006/relationships/image" Target="../media/image28.jpeg"/><Relationship Id="rId3" Type="http://schemas.openxmlformats.org/officeDocument/2006/relationships/image" Target="../media/image23.jpeg"/><Relationship Id="rId12" Type="http://schemas.openxmlformats.org/officeDocument/2006/relationships/image" Target="../media/image32.jpeg"/><Relationship Id="rId17" Type="http://schemas.openxmlformats.org/officeDocument/2006/relationships/image" Target="../media/image37.jpeg"/><Relationship Id="rId25" Type="http://schemas.openxmlformats.org/officeDocument/2006/relationships/image" Target="../media/image45.jpeg"/><Relationship Id="rId33" Type="http://schemas.openxmlformats.org/officeDocument/2006/relationships/image" Target="../media/image53.jpeg"/><Relationship Id="rId38" Type="http://schemas.openxmlformats.org/officeDocument/2006/relationships/image" Target="../media/image58.jpeg"/><Relationship Id="rId46" Type="http://schemas.openxmlformats.org/officeDocument/2006/relationships/image" Target="../media/image66.jpeg"/><Relationship Id="rId20" Type="http://schemas.openxmlformats.org/officeDocument/2006/relationships/image" Target="../media/image40.jpeg"/><Relationship Id="rId41" Type="http://schemas.openxmlformats.org/officeDocument/2006/relationships/image" Target="../media/image61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1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4.jpeg"/><Relationship Id="rId18" Type="http://schemas.openxmlformats.org/officeDocument/2006/relationships/image" Target="../media/image39.jpeg"/><Relationship Id="rId26" Type="http://schemas.openxmlformats.org/officeDocument/2006/relationships/image" Target="../media/image47.jpeg"/><Relationship Id="rId39" Type="http://schemas.openxmlformats.org/officeDocument/2006/relationships/image" Target="../media/image60.jpeg"/><Relationship Id="rId21" Type="http://schemas.openxmlformats.org/officeDocument/2006/relationships/image" Target="../media/image42.jpeg"/><Relationship Id="rId34" Type="http://schemas.openxmlformats.org/officeDocument/2006/relationships/image" Target="../media/image55.jpeg"/><Relationship Id="rId42" Type="http://schemas.openxmlformats.org/officeDocument/2006/relationships/image" Target="../media/image63.jpeg"/><Relationship Id="rId47" Type="http://schemas.openxmlformats.org/officeDocument/2006/relationships/image" Target="../media/image68.jpeg"/><Relationship Id="rId7" Type="http://schemas.openxmlformats.org/officeDocument/2006/relationships/image" Target="../media/image28.jpe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37.jpeg"/><Relationship Id="rId29" Type="http://schemas.openxmlformats.org/officeDocument/2006/relationships/image" Target="../media/image5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jpeg"/><Relationship Id="rId11" Type="http://schemas.openxmlformats.org/officeDocument/2006/relationships/image" Target="../media/image32.jpeg"/><Relationship Id="rId24" Type="http://schemas.openxmlformats.org/officeDocument/2006/relationships/image" Target="../media/image45.jpeg"/><Relationship Id="rId32" Type="http://schemas.openxmlformats.org/officeDocument/2006/relationships/image" Target="../media/image53.jpeg"/><Relationship Id="rId37" Type="http://schemas.openxmlformats.org/officeDocument/2006/relationships/image" Target="../media/image58.jpeg"/><Relationship Id="rId40" Type="http://schemas.openxmlformats.org/officeDocument/2006/relationships/image" Target="../media/image61.jpeg"/><Relationship Id="rId45" Type="http://schemas.openxmlformats.org/officeDocument/2006/relationships/image" Target="../media/image66.jpeg"/><Relationship Id="rId5" Type="http://schemas.openxmlformats.org/officeDocument/2006/relationships/image" Target="../media/image26.jpeg"/><Relationship Id="rId15" Type="http://schemas.openxmlformats.org/officeDocument/2006/relationships/image" Target="../media/image36.jpeg"/><Relationship Id="rId23" Type="http://schemas.openxmlformats.org/officeDocument/2006/relationships/image" Target="../media/image44.jpeg"/><Relationship Id="rId28" Type="http://schemas.openxmlformats.org/officeDocument/2006/relationships/image" Target="../media/image49.jpeg"/><Relationship Id="rId36" Type="http://schemas.openxmlformats.org/officeDocument/2006/relationships/image" Target="../media/image57.jpeg"/><Relationship Id="rId10" Type="http://schemas.openxmlformats.org/officeDocument/2006/relationships/image" Target="../media/image31.jpeg"/><Relationship Id="rId19" Type="http://schemas.openxmlformats.org/officeDocument/2006/relationships/image" Target="../media/image40.jpeg"/><Relationship Id="rId31" Type="http://schemas.openxmlformats.org/officeDocument/2006/relationships/image" Target="../media/image52.jpeg"/><Relationship Id="rId44" Type="http://schemas.openxmlformats.org/officeDocument/2006/relationships/image" Target="../media/image65.jpeg"/><Relationship Id="rId4" Type="http://schemas.openxmlformats.org/officeDocument/2006/relationships/image" Target="../media/image25.jpeg"/><Relationship Id="rId9" Type="http://schemas.openxmlformats.org/officeDocument/2006/relationships/image" Target="../media/image30.jpeg"/><Relationship Id="rId14" Type="http://schemas.openxmlformats.org/officeDocument/2006/relationships/image" Target="../media/image35.jpeg"/><Relationship Id="rId22" Type="http://schemas.openxmlformats.org/officeDocument/2006/relationships/image" Target="../media/image43.jpeg"/><Relationship Id="rId27" Type="http://schemas.openxmlformats.org/officeDocument/2006/relationships/image" Target="../media/image48.jpeg"/><Relationship Id="rId30" Type="http://schemas.openxmlformats.org/officeDocument/2006/relationships/image" Target="../media/image51.jpeg"/><Relationship Id="rId35" Type="http://schemas.openxmlformats.org/officeDocument/2006/relationships/image" Target="../media/image56.jpeg"/><Relationship Id="rId43" Type="http://schemas.openxmlformats.org/officeDocument/2006/relationships/image" Target="../media/image64.jpeg"/><Relationship Id="rId48" Type="http://schemas.openxmlformats.org/officeDocument/2006/relationships/image" Target="../media/image73.png"/><Relationship Id="rId8" Type="http://schemas.openxmlformats.org/officeDocument/2006/relationships/image" Target="../media/image29.jpeg"/><Relationship Id="rId3" Type="http://schemas.openxmlformats.org/officeDocument/2006/relationships/image" Target="../media/image24.jpeg"/><Relationship Id="rId12" Type="http://schemas.openxmlformats.org/officeDocument/2006/relationships/image" Target="../media/image33.jpeg"/><Relationship Id="rId17" Type="http://schemas.openxmlformats.org/officeDocument/2006/relationships/image" Target="../media/image38.jpeg"/><Relationship Id="rId25" Type="http://schemas.openxmlformats.org/officeDocument/2006/relationships/image" Target="../media/image46.jpeg"/><Relationship Id="rId33" Type="http://schemas.openxmlformats.org/officeDocument/2006/relationships/image" Target="../media/image54.jpeg"/><Relationship Id="rId38" Type="http://schemas.openxmlformats.org/officeDocument/2006/relationships/image" Target="../media/image59.jpeg"/><Relationship Id="rId46" Type="http://schemas.openxmlformats.org/officeDocument/2006/relationships/image" Target="../media/image67.jpeg"/><Relationship Id="rId20" Type="http://schemas.openxmlformats.org/officeDocument/2006/relationships/image" Target="../media/image41.jpeg"/><Relationship Id="rId41" Type="http://schemas.openxmlformats.org/officeDocument/2006/relationships/image" Target="../media/image62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unsplash.com/search/photos/network?utm_source=unsplash&amp;utm_medium=referral&amp;utm_content=creditCopyText" TargetMode="External"/><Relationship Id="rId5" Type="http://schemas.openxmlformats.org/officeDocument/2006/relationships/hyperlink" Target="https://unsplash.com/photos/pkKeuRiDa2Q?utm_source=unsplash&amp;utm_medium=referral&amp;utm_content=creditCopyText" TargetMode="External"/><Relationship Id="rId4" Type="http://schemas.openxmlformats.org/officeDocument/2006/relationships/image" Target="../media/image75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unsplash.com/search/photos/network?utm_source=unsplash&amp;utm_medium=referral&amp;utm_content=creditCopyText" TargetMode="External"/><Relationship Id="rId5" Type="http://schemas.openxmlformats.org/officeDocument/2006/relationships/hyperlink" Target="https://unsplash.com/photos/pkKeuRiDa2Q?utm_source=unsplash&amp;utm_medium=referral&amp;utm_content=creditCopyText" TargetMode="External"/><Relationship Id="rId4" Type="http://schemas.openxmlformats.org/officeDocument/2006/relationships/image" Target="../media/image75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unsplash.com/search/photos/fortress?utm_source=unsplash&amp;utm_medium=referral&amp;utm_content=creditCopyText" TargetMode="External"/><Relationship Id="rId5" Type="http://schemas.openxmlformats.org/officeDocument/2006/relationships/hyperlink" Target="https://unsplash.com/photos/pg2mvYuXjDc?utm_source=unsplash&amp;utm_medium=referral&amp;utm_content=creditCopyText" TargetMode="External"/><Relationship Id="rId4" Type="http://schemas.openxmlformats.org/officeDocument/2006/relationships/image" Target="../media/image76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jp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jpg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unsplash.com/search/photos/fortress?utm_source=unsplash&amp;utm_medium=referral&amp;utm_content=creditCopyText" TargetMode="External"/><Relationship Id="rId5" Type="http://schemas.openxmlformats.org/officeDocument/2006/relationships/hyperlink" Target="https://unsplash.com/photos/pg2mvYuXjDc?utm_source=unsplash&amp;utm_medium=referral&amp;utm_content=creditCopyText" TargetMode="External"/><Relationship Id="rId4" Type="http://schemas.openxmlformats.org/officeDocument/2006/relationships/image" Target="../media/image76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unsplash.com/search/photos/peasnt-carrying?utm_source=unsplash&amp;utm_medium=referral&amp;utm_content=creditCopyText" TargetMode="External"/><Relationship Id="rId5" Type="http://schemas.openxmlformats.org/officeDocument/2006/relationships/hyperlink" Target="https://unsplash.com/photos/c6Lkc2Lt94s?utm_source=unsplash&amp;utm_medium=referral&amp;utm_content=creditCopyText" TargetMode="External"/><Relationship Id="rId4" Type="http://schemas.openxmlformats.org/officeDocument/2006/relationships/image" Target="../media/image7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7" Type="http://schemas.openxmlformats.org/officeDocument/2006/relationships/image" Target="../media/image8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unsplash.com/search/photos/peasnt-carrying?utm_source=unsplash&amp;utm_medium=referral&amp;utm_content=creditCopyText" TargetMode="External"/><Relationship Id="rId5" Type="http://schemas.openxmlformats.org/officeDocument/2006/relationships/hyperlink" Target="https://unsplash.com/photos/c6Lkc2Lt94s?utm_source=unsplash&amp;utm_medium=referral&amp;utm_content=creditCopyText" TargetMode="External"/><Relationship Id="rId4" Type="http://schemas.openxmlformats.org/officeDocument/2006/relationships/image" Target="../media/image7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2.png"/><Relationship Id="rId5" Type="http://schemas.openxmlformats.org/officeDocument/2006/relationships/hyperlink" Target="https://unsplash.com/search/photos/only-one?utm_source=unsplash&amp;utm_medium=referral&amp;utm_content=creditCopyText" TargetMode="External"/><Relationship Id="rId4" Type="http://schemas.openxmlformats.org/officeDocument/2006/relationships/hyperlink" Target="https://unsplash.com/photos/-nbCXvnzyKs?utm_source=unsplash&amp;utm_medium=referral&amp;utm_content=creditCopyText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3.jpeg"/><Relationship Id="rId5" Type="http://schemas.openxmlformats.org/officeDocument/2006/relationships/hyperlink" Target="https://unsplash.com/search/photos/helpme?utm_source=unsplash&amp;utm_medium=referral&amp;utm_content=creditCopyText" TargetMode="External"/><Relationship Id="rId4" Type="http://schemas.openxmlformats.org/officeDocument/2006/relationships/hyperlink" Target="https://unsplash.com/photos/rX12B5uX7QM?utm_source=unsplash&amp;utm_medium=referral&amp;utm_content=creditCopyText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emf"/><Relationship Id="rId3" Type="http://schemas.openxmlformats.org/officeDocument/2006/relationships/image" Target="../media/image88.png"/><Relationship Id="rId7" Type="http://schemas.openxmlformats.org/officeDocument/2006/relationships/image" Target="../media/image92.emf"/><Relationship Id="rId12" Type="http://schemas.openxmlformats.org/officeDocument/2006/relationships/image" Target="../media/image97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1.png"/><Relationship Id="rId11" Type="http://schemas.openxmlformats.org/officeDocument/2006/relationships/image" Target="../media/image96.png"/><Relationship Id="rId5" Type="http://schemas.openxmlformats.org/officeDocument/2006/relationships/image" Target="../media/image90.png"/><Relationship Id="rId10" Type="http://schemas.openxmlformats.org/officeDocument/2006/relationships/image" Target="../media/image95.png"/><Relationship Id="rId4" Type="http://schemas.openxmlformats.org/officeDocument/2006/relationships/image" Target="../media/image89.png"/><Relationship Id="rId9" Type="http://schemas.openxmlformats.org/officeDocument/2006/relationships/image" Target="../media/image94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jpg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1.xml"/><Relationship Id="rId4" Type="http://schemas.openxmlformats.org/officeDocument/2006/relationships/image" Target="../media/image10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2.xml"/><Relationship Id="rId4" Type="http://schemas.openxmlformats.org/officeDocument/2006/relationships/image" Target="../media/image10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3.xml"/><Relationship Id="rId4" Type="http://schemas.openxmlformats.org/officeDocument/2006/relationships/image" Target="../media/image10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4.xml"/><Relationship Id="rId4" Type="http://schemas.openxmlformats.org/officeDocument/2006/relationships/image" Target="../media/image10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5.xml"/><Relationship Id="rId4" Type="http://schemas.openxmlformats.org/officeDocument/2006/relationships/image" Target="../media/image10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6.xml"/><Relationship Id="rId4" Type="http://schemas.openxmlformats.org/officeDocument/2006/relationships/image" Target="../media/image10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7.xml"/><Relationship Id="rId4" Type="http://schemas.openxmlformats.org/officeDocument/2006/relationships/image" Target="../media/image10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8.xml"/><Relationship Id="rId4" Type="http://schemas.openxmlformats.org/officeDocument/2006/relationships/image" Target="../media/image10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9.xml"/><Relationship Id="rId4" Type="http://schemas.openxmlformats.org/officeDocument/2006/relationships/image" Target="../media/image10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jpg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jpg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unsplash.com/search/photos/make-it-easy?utm_source=unsplash&amp;utm_medium=referral&amp;utm_content=creditCopyText" TargetMode="External"/><Relationship Id="rId4" Type="http://schemas.openxmlformats.org/officeDocument/2006/relationships/hyperlink" Target="https://unsplash.com/photos/d5ud04fTJCk?utm_source=unsplash&amp;utm_medium=referral&amp;utm_content=creditCopyText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No alt text provided for this image">
            <a:extLst>
              <a:ext uri="{FF2B5EF4-FFF2-40B4-BE49-F238E27FC236}">
                <a16:creationId xmlns:a16="http://schemas.microsoft.com/office/drawing/2014/main" id="{53B9308A-0167-B1A8-9D7B-EA03DB2DF5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786004" cy="6785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6720579-670D-2962-C673-0FCFA603BD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501" y="2215288"/>
            <a:ext cx="4251046" cy="57572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32B6505-26B5-C02D-D1EE-996ADF0C638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23" r="392"/>
          <a:stretch/>
        </p:blipFill>
        <p:spPr>
          <a:xfrm>
            <a:off x="360000" y="260628"/>
            <a:ext cx="5400000" cy="477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7029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09CB5257-C3BF-4C9B-B5B3-0C07224F8D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0496" y="23299"/>
            <a:ext cx="1541720" cy="154172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853CE0E-EA4E-4A2A-92A8-EF66B9E35A5F}"/>
              </a:ext>
            </a:extLst>
          </p:cNvPr>
          <p:cNvSpPr/>
          <p:nvPr/>
        </p:nvSpPr>
        <p:spPr>
          <a:xfrm>
            <a:off x="767408" y="1124744"/>
            <a:ext cx="10374725" cy="1569660"/>
          </a:xfrm>
          <a:prstGeom prst="rect">
            <a:avLst/>
          </a:prstGeom>
        </p:spPr>
        <p:txBody>
          <a:bodyPr wrap="square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3274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0" marR="0" indent="0" algn="l" defTabSz="93274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0" marR="0" indent="0" algn="l" defTabSz="93274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0" marR="0" indent="0" algn="l" defTabSz="93274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0" marR="0" indent="0" algn="l" defTabSz="93274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0" marR="0" indent="0" algn="l" defTabSz="93274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0" marR="0" indent="0" algn="l" defTabSz="93274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0" marR="0" indent="0" algn="l" defTabSz="93274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0" marR="0" indent="0" algn="l" defTabSz="93274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3200" b="1" dirty="0">
                <a:solidFill>
                  <a:schemeClr val="tx1"/>
                </a:solidFill>
              </a:rPr>
              <a:t>Client</a:t>
            </a:r>
          </a:p>
          <a:p>
            <a:pPr marL="342891" indent="-342891">
              <a:buFont typeface="Arial" panose="020B0604020202020204" pitchFamily="34" charset="0"/>
              <a:buChar char="•"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3200" dirty="0">
                <a:solidFill>
                  <a:schemeClr val="tx1"/>
                </a:solidFill>
              </a:rPr>
              <a:t>PowerShell v3</a:t>
            </a:r>
          </a:p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FD9D076-4453-4611-B487-266EF95D71B5}"/>
              </a:ext>
            </a:extLst>
          </p:cNvPr>
          <p:cNvSpPr/>
          <p:nvPr/>
        </p:nvSpPr>
        <p:spPr>
          <a:xfrm>
            <a:off x="767408" y="1089897"/>
            <a:ext cx="3600400" cy="107721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3274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0" marR="0" indent="0" algn="l" defTabSz="93274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0" marR="0" indent="0" algn="l" defTabSz="93274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0" marR="0" indent="0" algn="l" defTabSz="93274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0" marR="0" indent="0" algn="l" defTabSz="93274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0" marR="0" indent="0" algn="l" defTabSz="93274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0" marR="0" indent="0" algn="l" defTabSz="93274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0" marR="0" indent="0" algn="l" defTabSz="93274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0" marR="0" indent="0" algn="l" defTabSz="93274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3200" b="1" dirty="0">
                <a:solidFill>
                  <a:schemeClr val="tx1"/>
                </a:solidFill>
              </a:rPr>
              <a:t>Client</a:t>
            </a:r>
          </a:p>
          <a:p>
            <a:pPr marL="342891" indent="-342891">
              <a:buFont typeface="Arial" panose="020B0604020202020204" pitchFamily="34" charset="0"/>
              <a:buChar char="•"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3200" dirty="0">
                <a:solidFill>
                  <a:schemeClr val="tx1"/>
                </a:solidFill>
              </a:rPr>
              <a:t>PowerShell v5.1</a:t>
            </a:r>
            <a:endParaRPr lang="en-US" sz="20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CEA633D-235A-46A9-8ABA-EF9DFCF6BB6B}"/>
              </a:ext>
            </a:extLst>
          </p:cNvPr>
          <p:cNvSpPr/>
          <p:nvPr/>
        </p:nvSpPr>
        <p:spPr>
          <a:xfrm>
            <a:off x="7200900" y="1124744"/>
            <a:ext cx="2453979" cy="995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5867" b="1" dirty="0"/>
              <a:t>Better</a:t>
            </a:r>
            <a:endParaRPr lang="en-US" sz="5867" dirty="0"/>
          </a:p>
        </p:txBody>
      </p:sp>
      <p:sp>
        <p:nvSpPr>
          <p:cNvPr id="4" name="Arrow: Left 3">
            <a:extLst>
              <a:ext uri="{FF2B5EF4-FFF2-40B4-BE49-F238E27FC236}">
                <a16:creationId xmlns:a16="http://schemas.microsoft.com/office/drawing/2014/main" id="{EE9496CA-AE07-44BE-AD54-562361848BB0}"/>
              </a:ext>
            </a:extLst>
          </p:cNvPr>
          <p:cNvSpPr/>
          <p:nvPr/>
        </p:nvSpPr>
        <p:spPr>
          <a:xfrm>
            <a:off x="4852307" y="1296626"/>
            <a:ext cx="1722676" cy="765084"/>
          </a:xfrm>
          <a:prstGeom prst="leftArrow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pic>
        <p:nvPicPr>
          <p:cNvPr id="1026" name="Picture 2" descr="Alt">
            <a:extLst>
              <a:ext uri="{FF2B5EF4-FFF2-40B4-BE49-F238E27FC236}">
                <a16:creationId xmlns:a16="http://schemas.microsoft.com/office/drawing/2014/main" id="{A6B5E570-E7E9-4858-AF31-B75A9F2B8E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409" y="2725184"/>
            <a:ext cx="3937951" cy="3078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69675E3-8AB6-4421-8DF9-274CA7ADD16A}"/>
              </a:ext>
            </a:extLst>
          </p:cNvPr>
          <p:cNvSpPr/>
          <p:nvPr/>
        </p:nvSpPr>
        <p:spPr>
          <a:xfrm>
            <a:off x="5526179" y="3009135"/>
            <a:ext cx="5803420" cy="22295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200" dirty="0"/>
              <a:t>Also consider PowerShell 7</a:t>
            </a:r>
            <a:br>
              <a:rPr lang="en-US" sz="3200" dirty="0"/>
            </a:br>
            <a:r>
              <a:rPr lang="en-US" sz="3200" dirty="0" err="1"/>
              <a:t>pwsh</a:t>
            </a:r>
            <a:endParaRPr lang="en-US" sz="3200" dirty="0"/>
          </a:p>
          <a:p>
            <a:pPr algn="ctr">
              <a:lnSpc>
                <a:spcPct val="150000"/>
              </a:lnSpc>
            </a:pPr>
            <a:r>
              <a:rPr lang="en-US" sz="3200" dirty="0"/>
              <a:t>Cross Platform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9B73BB9-E984-4E47-B3E8-D46029E3162D}"/>
              </a:ext>
            </a:extLst>
          </p:cNvPr>
          <p:cNvSpPr/>
          <p:nvPr/>
        </p:nvSpPr>
        <p:spPr>
          <a:xfrm>
            <a:off x="3049428" y="2832120"/>
            <a:ext cx="7723827" cy="258564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endParaRPr lang="en-US" sz="3733" dirty="0">
              <a:solidFill>
                <a:srgbClr val="FF0000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sz="3733" dirty="0">
                <a:solidFill>
                  <a:srgbClr val="FF0000"/>
                </a:solidFill>
              </a:rPr>
              <a:t>Some functionality is not available</a:t>
            </a:r>
          </a:p>
          <a:p>
            <a:pPr algn="ctr">
              <a:lnSpc>
                <a:spcPct val="150000"/>
              </a:lnSpc>
            </a:pPr>
            <a:endParaRPr lang="en-US" sz="3733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7351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3" grpId="0"/>
      <p:bldP spid="4" grpId="0" animBg="1"/>
      <p:bldP spid="10" grpId="0"/>
      <p:bldP spid="1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9C950D8-A791-498B-B020-35A2F89F5580}"/>
              </a:ext>
            </a:extLst>
          </p:cNvPr>
          <p:cNvSpPr/>
          <p:nvPr/>
        </p:nvSpPr>
        <p:spPr>
          <a:xfrm>
            <a:off x="2495842" y="1673869"/>
            <a:ext cx="7200317" cy="44455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dirty="0"/>
              <a:t>SQL Server 2000 – 2019 *</a:t>
            </a:r>
          </a:p>
          <a:p>
            <a:pPr>
              <a:lnSpc>
                <a:spcPct val="150000"/>
              </a:lnSpc>
            </a:pPr>
            <a:r>
              <a:rPr lang="en-US" sz="3200" dirty="0"/>
              <a:t>Express – Enterprise Edition</a:t>
            </a:r>
          </a:p>
          <a:p>
            <a:pPr>
              <a:lnSpc>
                <a:spcPct val="150000"/>
              </a:lnSpc>
            </a:pPr>
            <a:r>
              <a:rPr lang="en-US" sz="3200" dirty="0"/>
              <a:t>Clustered and stand-alone instances</a:t>
            </a:r>
          </a:p>
          <a:p>
            <a:pPr>
              <a:lnSpc>
                <a:spcPct val="150000"/>
              </a:lnSpc>
            </a:pPr>
            <a:r>
              <a:rPr lang="en-US" sz="3200" dirty="0"/>
              <a:t>Windows and SQL authentication</a:t>
            </a:r>
          </a:p>
          <a:p>
            <a:pPr>
              <a:lnSpc>
                <a:spcPct val="150000"/>
              </a:lnSpc>
            </a:pPr>
            <a:r>
              <a:rPr lang="en-US" sz="3200" dirty="0"/>
              <a:t>Default and named instances</a:t>
            </a:r>
          </a:p>
          <a:p>
            <a:pPr>
              <a:lnSpc>
                <a:spcPct val="150000"/>
              </a:lnSpc>
            </a:pPr>
            <a:r>
              <a:rPr lang="en-US" sz="3200" dirty="0"/>
              <a:t>Multiple instances on one server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49A7E9B-8497-46AA-AA66-E55D1FC6EAF3}"/>
              </a:ext>
            </a:extLst>
          </p:cNvPr>
          <p:cNvSpPr txBox="1">
            <a:spLocks/>
          </p:cNvSpPr>
          <p:nvPr/>
        </p:nvSpPr>
        <p:spPr>
          <a:xfrm>
            <a:off x="0" y="811914"/>
            <a:ext cx="12149667" cy="708809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algn="ctr"/>
            <a:r>
              <a:rPr lang="en-GB" sz="4800" u="sng" dirty="0">
                <a:latin typeface="+mj-lt"/>
              </a:rPr>
              <a:t>Support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5BAD873-D667-4050-9395-8EE4C8D6CDD1}"/>
              </a:ext>
            </a:extLst>
          </p:cNvPr>
          <p:cNvGrpSpPr/>
          <p:nvPr/>
        </p:nvGrpSpPr>
        <p:grpSpPr>
          <a:xfrm>
            <a:off x="1972332" y="3429000"/>
            <a:ext cx="7723827" cy="2585644"/>
            <a:chOff x="1479249" y="2571750"/>
            <a:chExt cx="5792870" cy="193923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5903F63-4B79-47E9-BA4D-7607863F3A9E}"/>
                </a:ext>
              </a:extLst>
            </p:cNvPr>
            <p:cNvSpPr/>
            <p:nvPr/>
          </p:nvSpPr>
          <p:spPr>
            <a:xfrm>
              <a:off x="1479249" y="2571750"/>
              <a:ext cx="5792870" cy="1939233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3733" dirty="0">
                  <a:solidFill>
                    <a:schemeClr val="accent5">
                      <a:lumMod val="75000"/>
                    </a:schemeClr>
                  </a:solidFill>
                </a:rPr>
                <a:t>What about Azure?</a:t>
              </a:r>
            </a:p>
            <a:p>
              <a:pPr algn="ctr">
                <a:lnSpc>
                  <a:spcPct val="150000"/>
                </a:lnSpc>
              </a:pPr>
              <a:endParaRPr lang="en-US" sz="3733" dirty="0">
                <a:solidFill>
                  <a:srgbClr val="FF0000"/>
                </a:solidFill>
              </a:endParaRPr>
            </a:p>
            <a:p>
              <a:pPr algn="ctr">
                <a:lnSpc>
                  <a:spcPct val="150000"/>
                </a:lnSpc>
              </a:pPr>
              <a:endParaRPr lang="en-US" sz="3733" dirty="0">
                <a:solidFill>
                  <a:srgbClr val="FF0000"/>
                </a:solidFill>
              </a:endParaRPr>
            </a:p>
          </p:txBody>
        </p:sp>
        <p:pic>
          <p:nvPicPr>
            <p:cNvPr id="8" name="Picture 4" descr="Image result for azure">
              <a:extLst>
                <a:ext uri="{FF2B5EF4-FFF2-40B4-BE49-F238E27FC236}">
                  <a16:creationId xmlns:a16="http://schemas.microsoft.com/office/drawing/2014/main" id="{8234F659-F537-42A7-84F1-F0D516C7E8D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79191" y="3154367"/>
              <a:ext cx="1977684" cy="5716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88231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26D9DF7-6692-4550-8485-D3549BCB99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445" y="3758382"/>
            <a:ext cx="7747636" cy="2925969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D5BAD873-D667-4050-9395-8EE4C8D6CDD1}"/>
              </a:ext>
            </a:extLst>
          </p:cNvPr>
          <p:cNvGrpSpPr/>
          <p:nvPr/>
        </p:nvGrpSpPr>
        <p:grpSpPr>
          <a:xfrm>
            <a:off x="196645" y="904569"/>
            <a:ext cx="4490224" cy="2585644"/>
            <a:chOff x="1479249" y="2353843"/>
            <a:chExt cx="5792870" cy="2827446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5903F63-4B79-47E9-BA4D-7607863F3A9E}"/>
                </a:ext>
              </a:extLst>
            </p:cNvPr>
            <p:cNvSpPr/>
            <p:nvPr/>
          </p:nvSpPr>
          <p:spPr>
            <a:xfrm>
              <a:off x="1479249" y="2353843"/>
              <a:ext cx="5792870" cy="2827446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3733" dirty="0">
                  <a:solidFill>
                    <a:schemeClr val="accent5">
                      <a:lumMod val="75000"/>
                    </a:schemeClr>
                  </a:solidFill>
                </a:rPr>
                <a:t>What about Azure?</a:t>
              </a:r>
            </a:p>
            <a:p>
              <a:pPr algn="ctr">
                <a:lnSpc>
                  <a:spcPct val="150000"/>
                </a:lnSpc>
              </a:pPr>
              <a:endParaRPr lang="en-US" sz="3733" dirty="0">
                <a:solidFill>
                  <a:srgbClr val="FF0000"/>
                </a:solidFill>
              </a:endParaRPr>
            </a:p>
            <a:p>
              <a:pPr algn="ctr">
                <a:lnSpc>
                  <a:spcPct val="150000"/>
                </a:lnSpc>
              </a:pPr>
              <a:endParaRPr lang="en-US" sz="3733" dirty="0">
                <a:solidFill>
                  <a:srgbClr val="FF0000"/>
                </a:solidFill>
              </a:endParaRPr>
            </a:p>
          </p:txBody>
        </p:sp>
        <p:pic>
          <p:nvPicPr>
            <p:cNvPr id="8" name="Picture 4" descr="Image result for azure">
              <a:extLst>
                <a:ext uri="{FF2B5EF4-FFF2-40B4-BE49-F238E27FC236}">
                  <a16:creationId xmlns:a16="http://schemas.microsoft.com/office/drawing/2014/main" id="{8234F659-F537-42A7-84F1-F0D516C7E8D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79191" y="3154367"/>
              <a:ext cx="1977684" cy="5716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EBA2C6B2-3E73-4B03-B9BA-77ECE847A8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4768" y="851759"/>
            <a:ext cx="6300805" cy="3401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9553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DDEE15E-F7DE-42E5-B5E2-F43E32CDDABF}"/>
              </a:ext>
            </a:extLst>
          </p:cNvPr>
          <p:cNvGrpSpPr/>
          <p:nvPr/>
        </p:nvGrpSpPr>
        <p:grpSpPr>
          <a:xfrm>
            <a:off x="0" y="3222172"/>
            <a:ext cx="12820627" cy="3408323"/>
            <a:chOff x="217220" y="620711"/>
            <a:chExt cx="15601567" cy="4652177"/>
          </a:xfrm>
        </p:grpSpPr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F39309EF-07CD-4F48-A170-35A9B5137EB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24867" y="2371452"/>
              <a:ext cx="1979702" cy="1009598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974CAEF4-70BD-4F93-B805-736E299B540E}"/>
                </a:ext>
              </a:extLst>
            </p:cNvPr>
            <p:cNvCxnSpPr>
              <a:cxnSpLocks/>
            </p:cNvCxnSpPr>
            <p:nvPr/>
          </p:nvCxnSpPr>
          <p:spPr>
            <a:xfrm>
              <a:off x="8315500" y="2461335"/>
              <a:ext cx="1521533" cy="828636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3AE69D70-7AA6-47B3-A3DB-047043FDFE40}"/>
                </a:ext>
              </a:extLst>
            </p:cNvPr>
            <p:cNvCxnSpPr/>
            <p:nvPr/>
          </p:nvCxnSpPr>
          <p:spPr>
            <a:xfrm flipV="1">
              <a:off x="6665340" y="2416635"/>
              <a:ext cx="1569658" cy="917831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D2107EC7-9439-441E-B03A-8B7A3CAC0FE2}"/>
                </a:ext>
              </a:extLst>
            </p:cNvPr>
            <p:cNvCxnSpPr>
              <a:cxnSpLocks/>
            </p:cNvCxnSpPr>
            <p:nvPr/>
          </p:nvCxnSpPr>
          <p:spPr>
            <a:xfrm>
              <a:off x="5088140" y="2559487"/>
              <a:ext cx="1521533" cy="828636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FC529732-7F15-4845-B00A-A960B7734045}"/>
                </a:ext>
              </a:extLst>
            </p:cNvPr>
            <p:cNvSpPr/>
            <p:nvPr/>
          </p:nvSpPr>
          <p:spPr>
            <a:xfrm>
              <a:off x="6291298" y="3006814"/>
              <a:ext cx="684875" cy="671647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133">
                <a:solidFill>
                  <a:srgbClr val="FFC000"/>
                </a:solidFill>
              </a:endParaRP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F9B15BA-A2B7-4CD2-BCAD-3FD07AE7AAE4}"/>
                </a:ext>
              </a:extLst>
            </p:cNvPr>
            <p:cNvCxnSpPr/>
            <p:nvPr/>
          </p:nvCxnSpPr>
          <p:spPr>
            <a:xfrm flipV="1">
              <a:off x="3389855" y="2440889"/>
              <a:ext cx="1569658" cy="917831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C2C36DB-0A37-431B-9CD9-7D7CE1365166}"/>
                </a:ext>
              </a:extLst>
            </p:cNvPr>
            <p:cNvCxnSpPr>
              <a:cxnSpLocks/>
            </p:cNvCxnSpPr>
            <p:nvPr/>
          </p:nvCxnSpPr>
          <p:spPr>
            <a:xfrm>
              <a:off x="1827600" y="2530085"/>
              <a:ext cx="1521533" cy="828636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C2D86613-DA21-4AEA-B60A-071B379CF5A8}"/>
                </a:ext>
              </a:extLst>
            </p:cNvPr>
            <p:cNvCxnSpPr/>
            <p:nvPr/>
          </p:nvCxnSpPr>
          <p:spPr>
            <a:xfrm flipV="1">
              <a:off x="217220" y="2500122"/>
              <a:ext cx="1569658" cy="917831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E93FE71D-4E2B-486A-B462-67B58D30D53E}"/>
                </a:ext>
              </a:extLst>
            </p:cNvPr>
            <p:cNvSpPr/>
            <p:nvPr/>
          </p:nvSpPr>
          <p:spPr>
            <a:xfrm>
              <a:off x="1482303" y="2145169"/>
              <a:ext cx="684875" cy="671647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133">
                <a:solidFill>
                  <a:srgbClr val="FFC000"/>
                </a:solidFill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EEA6E850-3D47-408A-B7D4-6C1A92937F75}"/>
                </a:ext>
              </a:extLst>
            </p:cNvPr>
            <p:cNvSpPr/>
            <p:nvPr/>
          </p:nvSpPr>
          <p:spPr>
            <a:xfrm>
              <a:off x="3006695" y="2973805"/>
              <a:ext cx="684875" cy="671647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133">
                <a:solidFill>
                  <a:srgbClr val="FFC000"/>
                </a:solidFill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5455069F-E10E-4169-80E2-1CDA6EBECC3C}"/>
                </a:ext>
              </a:extLst>
            </p:cNvPr>
            <p:cNvSpPr/>
            <p:nvPr/>
          </p:nvSpPr>
          <p:spPr>
            <a:xfrm>
              <a:off x="4641138" y="2194261"/>
              <a:ext cx="684875" cy="671647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133">
                <a:solidFill>
                  <a:srgbClr val="FFC000"/>
                </a:solidFill>
              </a:endParaRPr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EF1FF486-DD98-4EAB-A602-CC693712DB12}"/>
                </a:ext>
              </a:extLst>
            </p:cNvPr>
            <p:cNvGrpSpPr/>
            <p:nvPr/>
          </p:nvGrpSpPr>
          <p:grpSpPr>
            <a:xfrm>
              <a:off x="1008611" y="3295723"/>
              <a:ext cx="1688124" cy="1977165"/>
              <a:chOff x="577515" y="617998"/>
              <a:chExt cx="1688124" cy="1977165"/>
            </a:xfrm>
          </p:grpSpPr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97771C5-D4CF-4A11-81D0-D3BAEF633E27}"/>
                  </a:ext>
                </a:extLst>
              </p:cNvPr>
              <p:cNvSpPr txBox="1"/>
              <p:nvPr/>
            </p:nvSpPr>
            <p:spPr>
              <a:xfrm>
                <a:off x="577515" y="617998"/>
                <a:ext cx="1688124" cy="5740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133" dirty="0">
                    <a:latin typeface="Bahnschrift SemiBold" panose="020B0502040204020203" pitchFamily="34" charset="0"/>
                    <a:cs typeface="Angsana New" panose="020B0502040204020203" pitchFamily="18" charset="-34"/>
                  </a:rPr>
                  <a:t>07/2014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6BBD438-C67C-4E5C-B2B6-7B1FA03B99DE}"/>
                  </a:ext>
                </a:extLst>
              </p:cNvPr>
              <p:cNvSpPr txBox="1"/>
              <p:nvPr/>
            </p:nvSpPr>
            <p:spPr>
              <a:xfrm>
                <a:off x="577515" y="1124819"/>
                <a:ext cx="1688124" cy="14703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600" dirty="0">
                    <a:latin typeface="Bahnschrift Light Condensed" panose="020B0502040204020203" pitchFamily="34" charset="0"/>
                    <a:cs typeface="Angsana New" panose="020B0502040204020203" pitchFamily="18" charset="-34"/>
                  </a:rPr>
                  <a:t>Need to Migrate </a:t>
                </a:r>
                <a:r>
                  <a:rPr lang="en-GB" sz="1600" dirty="0" err="1">
                    <a:latin typeface="Bahnschrift Light Condensed" panose="020B0502040204020203" pitchFamily="34" charset="0"/>
                    <a:cs typeface="Angsana New" panose="020B0502040204020203" pitchFamily="18" charset="-34"/>
                  </a:rPr>
                  <a:t>Sharepoint</a:t>
                </a:r>
                <a:r>
                  <a:rPr lang="en-GB" sz="1600" dirty="0">
                    <a:latin typeface="Bahnschrift Light Condensed" panose="020B0502040204020203" pitchFamily="34" charset="0"/>
                    <a:cs typeface="Angsana New" panose="020B0502040204020203" pitchFamily="18" charset="-34"/>
                  </a:rPr>
                  <a:t> databases</a:t>
                </a:r>
              </a:p>
            </p:txBody>
          </p:sp>
        </p:grpSp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A1B5E8A7-1CD0-4E58-A6AE-D11A9E64CC3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044" t="4785" r="3314" b="30328"/>
            <a:stretch/>
          </p:blipFill>
          <p:spPr bwMode="auto">
            <a:xfrm>
              <a:off x="1102878" y="620711"/>
              <a:ext cx="1368000" cy="133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58D07552-E27A-477D-B84C-3BE57E121D5F}"/>
                </a:ext>
              </a:extLst>
            </p:cNvPr>
            <p:cNvGrpSpPr/>
            <p:nvPr/>
          </p:nvGrpSpPr>
          <p:grpSpPr>
            <a:xfrm>
              <a:off x="4298701" y="3293592"/>
              <a:ext cx="1688124" cy="1977165"/>
              <a:chOff x="577515" y="617998"/>
              <a:chExt cx="1688124" cy="1977165"/>
            </a:xfrm>
          </p:grpSpPr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408BD2B-EA27-4565-B290-1216FE9662EC}"/>
                  </a:ext>
                </a:extLst>
              </p:cNvPr>
              <p:cNvSpPr txBox="1"/>
              <p:nvPr/>
            </p:nvSpPr>
            <p:spPr>
              <a:xfrm>
                <a:off x="577515" y="617998"/>
                <a:ext cx="1688124" cy="5740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133" dirty="0">
                    <a:latin typeface="Bahnschrift SemiBold" panose="020B0502040204020203" pitchFamily="34" charset="0"/>
                    <a:cs typeface="Angsana New" panose="020B0502040204020203" pitchFamily="18" charset="-34"/>
                  </a:rPr>
                  <a:t>06/2016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30A6F87-D5E7-40BC-99D5-E21904C3AE45}"/>
                  </a:ext>
                </a:extLst>
              </p:cNvPr>
              <p:cNvSpPr txBox="1"/>
              <p:nvPr/>
            </p:nvSpPr>
            <p:spPr>
              <a:xfrm>
                <a:off x="577515" y="1124819"/>
                <a:ext cx="1688124" cy="14703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rgbClr val="777777"/>
                    </a:solidFill>
                    <a:latin typeface="Bahnschrift Light Condensed" panose="020B0502040204020203" pitchFamily="34" charset="0"/>
                  </a:rPr>
                  <a:t>First Community Contributions</a:t>
                </a:r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A9D94F53-826D-497F-9256-501C9020995C}"/>
                </a:ext>
              </a:extLst>
            </p:cNvPr>
            <p:cNvGrpSpPr/>
            <p:nvPr/>
          </p:nvGrpSpPr>
          <p:grpSpPr>
            <a:xfrm>
              <a:off x="2553195" y="1007600"/>
              <a:ext cx="1688124" cy="1641087"/>
              <a:chOff x="577515" y="617998"/>
              <a:chExt cx="1688124" cy="1641087"/>
            </a:xfrm>
          </p:grpSpPr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A837240-D309-4F7B-A460-95921597E414}"/>
                  </a:ext>
                </a:extLst>
              </p:cNvPr>
              <p:cNvSpPr txBox="1"/>
              <p:nvPr/>
            </p:nvSpPr>
            <p:spPr>
              <a:xfrm>
                <a:off x="577515" y="617998"/>
                <a:ext cx="1688124" cy="5740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133" dirty="0">
                    <a:latin typeface="Bahnschrift SemiBold" panose="020B0502040204020203" pitchFamily="34" charset="0"/>
                    <a:cs typeface="Angsana New" panose="020B0502040204020203" pitchFamily="18" charset="-34"/>
                  </a:rPr>
                  <a:t>07/2014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8EBD51C4-E978-493C-A4C6-C622DF0AF053}"/>
                  </a:ext>
                </a:extLst>
              </p:cNvPr>
              <p:cNvSpPr txBox="1"/>
              <p:nvPr/>
            </p:nvSpPr>
            <p:spPr>
              <a:xfrm>
                <a:off x="577515" y="1124819"/>
                <a:ext cx="1688124" cy="11342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rgbClr val="777777"/>
                    </a:solidFill>
                    <a:latin typeface="Bahnschrift Light Condensed" panose="020B0502040204020203" pitchFamily="34" charset="0"/>
                  </a:rPr>
                  <a:t>Published to GitHub &amp; </a:t>
                </a:r>
                <a:r>
                  <a:rPr lang="en-GB" sz="1600" dirty="0" err="1">
                    <a:solidFill>
                      <a:srgbClr val="777777"/>
                    </a:solidFill>
                    <a:latin typeface="Bahnschrift Light Condensed" panose="020B0502040204020203" pitchFamily="34" charset="0"/>
                  </a:rPr>
                  <a:t>ScriptCenter</a:t>
                </a:r>
                <a:endParaRPr lang="en-GB" sz="1600" dirty="0">
                  <a:solidFill>
                    <a:srgbClr val="777777"/>
                  </a:solidFill>
                  <a:latin typeface="Bahnschrift Light Condensed" panose="020B0502040204020203" pitchFamily="34" charset="0"/>
                </a:endParaRPr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8C35BC18-C0B7-4E3F-A7FB-FFFA46226704}"/>
                </a:ext>
              </a:extLst>
            </p:cNvPr>
            <p:cNvGrpSpPr/>
            <p:nvPr/>
          </p:nvGrpSpPr>
          <p:grpSpPr>
            <a:xfrm>
              <a:off x="5789673" y="1121116"/>
              <a:ext cx="1688124" cy="1977165"/>
              <a:chOff x="577515" y="617998"/>
              <a:chExt cx="1688124" cy="1977165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4D3F3CD-4680-43DB-B035-722D9AB6E581}"/>
                  </a:ext>
                </a:extLst>
              </p:cNvPr>
              <p:cNvSpPr txBox="1"/>
              <p:nvPr/>
            </p:nvSpPr>
            <p:spPr>
              <a:xfrm>
                <a:off x="577515" y="617998"/>
                <a:ext cx="1688124" cy="5740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133" dirty="0">
                    <a:latin typeface="Bahnschrift SemiBold" panose="020B0502040204020203" pitchFamily="34" charset="0"/>
                    <a:cs typeface="Angsana New" panose="020B0502040204020203" pitchFamily="18" charset="-34"/>
                  </a:rPr>
                  <a:t>06/2016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4AABB9DB-B226-4748-9F20-E8C4826C0CE8}"/>
                  </a:ext>
                </a:extLst>
              </p:cNvPr>
              <p:cNvSpPr txBox="1"/>
              <p:nvPr/>
            </p:nvSpPr>
            <p:spPr>
              <a:xfrm>
                <a:off x="577515" y="1124819"/>
                <a:ext cx="1688124" cy="14703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rgbClr val="777777"/>
                    </a:solidFill>
                    <a:latin typeface="Bahnschrift Light Condensed" panose="020B0502040204020203" pitchFamily="34" charset="0"/>
                  </a:rPr>
                  <a:t>SQL Community Slack Was Born</a:t>
                </a:r>
              </a:p>
            </p:txBody>
          </p:sp>
        </p:grp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985EDF70-10D8-4318-AE75-500D331ED2FD}"/>
                </a:ext>
              </a:extLst>
            </p:cNvPr>
            <p:cNvSpPr/>
            <p:nvPr/>
          </p:nvSpPr>
          <p:spPr>
            <a:xfrm>
              <a:off x="7940684" y="2111503"/>
              <a:ext cx="684875" cy="671647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133">
                <a:solidFill>
                  <a:srgbClr val="FFC000"/>
                </a:solidFill>
              </a:endParaRPr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B86FAC4A-68DE-4A67-B3DB-CCD7F724A7DF}"/>
                </a:ext>
              </a:extLst>
            </p:cNvPr>
            <p:cNvGrpSpPr/>
            <p:nvPr/>
          </p:nvGrpSpPr>
          <p:grpSpPr>
            <a:xfrm>
              <a:off x="7558437" y="3225082"/>
              <a:ext cx="1688124" cy="1641087"/>
              <a:chOff x="577515" y="617998"/>
              <a:chExt cx="1688124" cy="1641087"/>
            </a:xfrm>
          </p:grpSpPr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1F0F4F7-1877-49BB-9A37-B38B77017237}"/>
                  </a:ext>
                </a:extLst>
              </p:cNvPr>
              <p:cNvSpPr txBox="1"/>
              <p:nvPr/>
            </p:nvSpPr>
            <p:spPr>
              <a:xfrm>
                <a:off x="577515" y="617998"/>
                <a:ext cx="1688124" cy="5740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133" dirty="0">
                    <a:latin typeface="Bahnschrift SemiBold" panose="020B0502040204020203" pitchFamily="34" charset="0"/>
                    <a:cs typeface="Angsana New" panose="020B0502040204020203" pitchFamily="18" charset="-34"/>
                  </a:rPr>
                  <a:t>01/2017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554D22E-EDCD-465E-98A4-3370939DC870}"/>
                  </a:ext>
                </a:extLst>
              </p:cNvPr>
              <p:cNvSpPr txBox="1"/>
              <p:nvPr/>
            </p:nvSpPr>
            <p:spPr>
              <a:xfrm>
                <a:off x="577515" y="1124819"/>
                <a:ext cx="1688124" cy="11342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rgbClr val="777777"/>
                    </a:solidFill>
                    <a:latin typeface="Bahnschrift Light Condensed" panose="020B0502040204020203" pitchFamily="34" charset="0"/>
                  </a:rPr>
                  <a:t>The Road to 1.0</a:t>
                </a:r>
                <a:br>
                  <a:rPr lang="en-GB" sz="1600" dirty="0">
                    <a:solidFill>
                      <a:srgbClr val="777777"/>
                    </a:solidFill>
                    <a:latin typeface="Bahnschrift Light Condensed" panose="020B0502040204020203" pitchFamily="34" charset="0"/>
                  </a:rPr>
                </a:br>
                <a:r>
                  <a:rPr lang="en-GB" sz="1600" dirty="0">
                    <a:solidFill>
                      <a:srgbClr val="777777"/>
                    </a:solidFill>
                    <a:latin typeface="Bahnschrift Light Condensed" panose="020B0502040204020203" pitchFamily="34" charset="0"/>
                  </a:rPr>
                  <a:t>starts</a:t>
                </a:r>
              </a:p>
            </p:txBody>
          </p: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438D8EEC-6B7D-4FDE-B206-1ED498632770}"/>
                </a:ext>
              </a:extLst>
            </p:cNvPr>
            <p:cNvSpPr txBox="1"/>
            <p:nvPr/>
          </p:nvSpPr>
          <p:spPr>
            <a:xfrm>
              <a:off x="7546504" y="1167219"/>
              <a:ext cx="1688124" cy="13025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867" dirty="0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  <a:t>32 Contributors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EB2F6503-DB9F-42D8-8261-5E8BEDA1C164}"/>
                </a:ext>
              </a:extLst>
            </p:cNvPr>
            <p:cNvSpPr/>
            <p:nvPr/>
          </p:nvSpPr>
          <p:spPr>
            <a:xfrm>
              <a:off x="9575097" y="3022896"/>
              <a:ext cx="684875" cy="671647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133">
                <a:solidFill>
                  <a:srgbClr val="FFC000"/>
                </a:solidFill>
              </a:endParaRPr>
            </a:p>
          </p:txBody>
        </p: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D32E9FD1-E1BE-4EB8-AAC0-22B225C2077D}"/>
                </a:ext>
              </a:extLst>
            </p:cNvPr>
            <p:cNvGrpSpPr/>
            <p:nvPr/>
          </p:nvGrpSpPr>
          <p:grpSpPr>
            <a:xfrm>
              <a:off x="8992971" y="1498726"/>
              <a:ext cx="1688124" cy="968929"/>
              <a:chOff x="577515" y="617998"/>
              <a:chExt cx="1688124" cy="968929"/>
            </a:xfrm>
          </p:grpSpPr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D0D5C1C3-9903-413C-A4EB-703D4812EAD4}"/>
                  </a:ext>
                </a:extLst>
              </p:cNvPr>
              <p:cNvSpPr txBox="1"/>
              <p:nvPr/>
            </p:nvSpPr>
            <p:spPr>
              <a:xfrm>
                <a:off x="577515" y="617998"/>
                <a:ext cx="1688124" cy="5740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133" dirty="0">
                    <a:latin typeface="Bahnschrift SemiBold" panose="020B0502040204020203" pitchFamily="34" charset="0"/>
                    <a:cs typeface="Angsana New" panose="020B0502040204020203" pitchFamily="18" charset="-34"/>
                  </a:rPr>
                  <a:t>03/2018</a:t>
                </a: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6EB49871-23BF-45FC-BE07-B879EDC9A3BC}"/>
                  </a:ext>
                </a:extLst>
              </p:cNvPr>
              <p:cNvSpPr txBox="1"/>
              <p:nvPr/>
            </p:nvSpPr>
            <p:spPr>
              <a:xfrm>
                <a:off x="577515" y="1124819"/>
                <a:ext cx="1688124" cy="4621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rgbClr val="777777"/>
                    </a:solidFill>
                    <a:latin typeface="Bahnschrift Light Condensed" panose="020B0502040204020203" pitchFamily="34" charset="0"/>
                  </a:rPr>
                  <a:t>MIT Licence</a:t>
                </a:r>
              </a:p>
            </p:txBody>
          </p:sp>
        </p:grp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BF6E62A0-A2EB-43C1-A2C8-5E65CFE1CBB8}"/>
                </a:ext>
              </a:extLst>
            </p:cNvPr>
            <p:cNvSpPr/>
            <p:nvPr/>
          </p:nvSpPr>
          <p:spPr>
            <a:xfrm>
              <a:off x="11283498" y="2057959"/>
              <a:ext cx="684875" cy="671647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133">
                <a:solidFill>
                  <a:srgbClr val="FFC000"/>
                </a:solidFill>
              </a:endParaRPr>
            </a:p>
          </p:txBody>
        </p: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071C0197-A2AF-4C3E-BA12-05203AA984AE}"/>
                </a:ext>
              </a:extLst>
            </p:cNvPr>
            <p:cNvGrpSpPr/>
            <p:nvPr/>
          </p:nvGrpSpPr>
          <p:grpSpPr>
            <a:xfrm>
              <a:off x="10815193" y="3191986"/>
              <a:ext cx="1688124" cy="968929"/>
              <a:chOff x="577515" y="617998"/>
              <a:chExt cx="1688124" cy="968929"/>
            </a:xfrm>
          </p:grpSpPr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0F9CCFBE-F25A-4C12-A4C8-ACB4C1E70680}"/>
                  </a:ext>
                </a:extLst>
              </p:cNvPr>
              <p:cNvSpPr txBox="1"/>
              <p:nvPr/>
            </p:nvSpPr>
            <p:spPr>
              <a:xfrm>
                <a:off x="577515" y="617998"/>
                <a:ext cx="1688124" cy="5740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133" dirty="0">
                    <a:latin typeface="Bahnschrift SemiBold" panose="020B0502040204020203" pitchFamily="34" charset="0"/>
                    <a:cs typeface="Angsana New" panose="020B0502040204020203" pitchFamily="18" charset="-34"/>
                  </a:rPr>
                  <a:t>06/2019</a:t>
                </a: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C2ED6071-638A-4919-BED7-AA155053F70B}"/>
                  </a:ext>
                </a:extLst>
              </p:cNvPr>
              <p:cNvSpPr txBox="1"/>
              <p:nvPr/>
            </p:nvSpPr>
            <p:spPr>
              <a:xfrm>
                <a:off x="577515" y="1124819"/>
                <a:ext cx="1688124" cy="4621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rgbClr val="777777"/>
                    </a:solidFill>
                    <a:latin typeface="Bahnschrift Light Condensed" panose="020B0502040204020203" pitchFamily="34" charset="0"/>
                  </a:rPr>
                  <a:t>Dbatools 1.0</a:t>
                </a:r>
              </a:p>
            </p:txBody>
          </p:sp>
        </p:grp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7545A92E-4A57-42AF-AB68-98D97D05B85B}"/>
                </a:ext>
              </a:extLst>
            </p:cNvPr>
            <p:cNvCxnSpPr>
              <a:cxnSpLocks/>
            </p:cNvCxnSpPr>
            <p:nvPr/>
          </p:nvCxnSpPr>
          <p:spPr>
            <a:xfrm>
              <a:off x="11659255" y="2478897"/>
              <a:ext cx="1870479" cy="902153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07E04C57-1C85-46DF-A110-763E5D98F60A}"/>
                </a:ext>
              </a:extLst>
            </p:cNvPr>
            <p:cNvSpPr/>
            <p:nvPr/>
          </p:nvSpPr>
          <p:spPr>
            <a:xfrm>
              <a:off x="13284353" y="3045226"/>
              <a:ext cx="684875" cy="671647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133">
                <a:solidFill>
                  <a:srgbClr val="FFC000"/>
                </a:solidFill>
              </a:endParaRPr>
            </a:p>
          </p:txBody>
        </p: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F342065D-6CEE-4C1B-8213-D72B59FD3B7E}"/>
                </a:ext>
              </a:extLst>
            </p:cNvPr>
            <p:cNvGrpSpPr/>
            <p:nvPr/>
          </p:nvGrpSpPr>
          <p:grpSpPr>
            <a:xfrm>
              <a:off x="12685672" y="1495044"/>
              <a:ext cx="1688124" cy="1080868"/>
              <a:chOff x="577515" y="617998"/>
              <a:chExt cx="1688124" cy="1080868"/>
            </a:xfrm>
          </p:grpSpPr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9A2BFAA7-AEDA-4D94-B4EE-579B32315465}"/>
                  </a:ext>
                </a:extLst>
              </p:cNvPr>
              <p:cNvSpPr txBox="1"/>
              <p:nvPr/>
            </p:nvSpPr>
            <p:spPr>
              <a:xfrm>
                <a:off x="577515" y="617998"/>
                <a:ext cx="1688124" cy="5740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133" dirty="0">
                    <a:latin typeface="Bahnschrift SemiBold" panose="020B0502040204020203" pitchFamily="34" charset="0"/>
                    <a:cs typeface="Angsana New" panose="020B0502040204020203" pitchFamily="18" charset="-34"/>
                  </a:rPr>
                  <a:t>11/2019</a:t>
                </a: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19773F9-71C2-4C52-AFE1-980C1C705F04}"/>
                  </a:ext>
                </a:extLst>
              </p:cNvPr>
              <p:cNvSpPr txBox="1"/>
              <p:nvPr/>
            </p:nvSpPr>
            <p:spPr>
              <a:xfrm>
                <a:off x="577515" y="1124819"/>
                <a:ext cx="1688124" cy="5740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endParaRPr lang="en-GB" sz="2133" dirty="0">
                  <a:solidFill>
                    <a:srgbClr val="777777"/>
                  </a:solidFill>
                  <a:latin typeface="Bahnschrift Light Condensed" panose="020B0502040204020203" pitchFamily="34" charset="0"/>
                </a:endParaRPr>
              </a:p>
            </p:txBody>
          </p:sp>
        </p:grp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72C8EAF8-E6B9-428D-9217-388A1C2367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839085" y="2278350"/>
              <a:ext cx="1979702" cy="1009598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 descr="A person wearing a hat&#10;&#10;Description automatically generated">
            <a:extLst>
              <a:ext uri="{FF2B5EF4-FFF2-40B4-BE49-F238E27FC236}">
                <a16:creationId xmlns:a16="http://schemas.microsoft.com/office/drawing/2014/main" id="{2B137DC5-ED6D-4D21-AE55-18339D50D6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6105" y="202839"/>
            <a:ext cx="720000" cy="720000"/>
          </a:xfrm>
          <a:prstGeom prst="rect">
            <a:avLst/>
          </a:prstGeom>
        </p:spPr>
      </p:pic>
      <p:pic>
        <p:nvPicPr>
          <p:cNvPr id="19" name="Picture 18" descr="A person wearing a hat&#10;&#10;Description automatically generated">
            <a:extLst>
              <a:ext uri="{FF2B5EF4-FFF2-40B4-BE49-F238E27FC236}">
                <a16:creationId xmlns:a16="http://schemas.microsoft.com/office/drawing/2014/main" id="{D115C615-BEEC-401A-853F-F9BFFB7208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920" y="202839"/>
            <a:ext cx="720000" cy="720000"/>
          </a:xfrm>
          <a:prstGeom prst="rect">
            <a:avLst/>
          </a:prstGeom>
        </p:spPr>
      </p:pic>
      <p:pic>
        <p:nvPicPr>
          <p:cNvPr id="59" name="Picture 58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D9329509-5755-4946-A497-07D7674C36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6105" y="202839"/>
            <a:ext cx="720000" cy="720000"/>
          </a:xfrm>
          <a:prstGeom prst="rect">
            <a:avLst/>
          </a:prstGeom>
        </p:spPr>
      </p:pic>
      <p:pic>
        <p:nvPicPr>
          <p:cNvPr id="61" name="Picture 60" descr="A close up of a person&#10;&#10;Description automatically generated">
            <a:extLst>
              <a:ext uri="{FF2B5EF4-FFF2-40B4-BE49-F238E27FC236}">
                <a16:creationId xmlns:a16="http://schemas.microsoft.com/office/drawing/2014/main" id="{6D3713F6-8EFC-4136-B2FD-5F9D02A3D6E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781" y="1633972"/>
            <a:ext cx="1440000" cy="1440000"/>
          </a:xfrm>
          <a:prstGeom prst="rect">
            <a:avLst/>
          </a:prstGeom>
        </p:spPr>
      </p:pic>
      <p:pic>
        <p:nvPicPr>
          <p:cNvPr id="63" name="Picture 62" descr="A person holding a computer&#10;&#10;Description automatically generated">
            <a:extLst>
              <a:ext uri="{FF2B5EF4-FFF2-40B4-BE49-F238E27FC236}">
                <a16:creationId xmlns:a16="http://schemas.microsoft.com/office/drawing/2014/main" id="{983737BD-D295-444A-B745-C1BF38A7304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6105" y="202839"/>
            <a:ext cx="720000" cy="720000"/>
          </a:xfrm>
          <a:prstGeom prst="rect">
            <a:avLst/>
          </a:prstGeom>
        </p:spPr>
      </p:pic>
      <p:pic>
        <p:nvPicPr>
          <p:cNvPr id="2049" name="Picture 2048" descr="A close up of a logo&#10;&#10;Description automatically generated">
            <a:extLst>
              <a:ext uri="{FF2B5EF4-FFF2-40B4-BE49-F238E27FC236}">
                <a16:creationId xmlns:a16="http://schemas.microsoft.com/office/drawing/2014/main" id="{961CA3C6-3093-4849-A829-48C167804D6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7087" y="202839"/>
            <a:ext cx="720000" cy="720000"/>
          </a:xfrm>
          <a:prstGeom prst="rect">
            <a:avLst/>
          </a:prstGeom>
        </p:spPr>
      </p:pic>
      <p:pic>
        <p:nvPicPr>
          <p:cNvPr id="2052" name="Picture 2051" descr="A close up of a person&#10;&#10;Description automatically generated">
            <a:extLst>
              <a:ext uri="{FF2B5EF4-FFF2-40B4-BE49-F238E27FC236}">
                <a16:creationId xmlns:a16="http://schemas.microsoft.com/office/drawing/2014/main" id="{ED6D0682-F6CF-4D23-8D26-D6C5D79BB7E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0699" y="206328"/>
            <a:ext cx="720000" cy="720000"/>
          </a:xfrm>
          <a:prstGeom prst="rect">
            <a:avLst/>
          </a:prstGeom>
        </p:spPr>
      </p:pic>
      <p:pic>
        <p:nvPicPr>
          <p:cNvPr id="2054" name="Picture 2053" descr="A person wearing glasses and smiling at the camera&#10;&#10;Description automatically generated">
            <a:extLst>
              <a:ext uri="{FF2B5EF4-FFF2-40B4-BE49-F238E27FC236}">
                <a16:creationId xmlns:a16="http://schemas.microsoft.com/office/drawing/2014/main" id="{242C5F8C-2276-406F-8F7E-37628AFA304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9884" y="206328"/>
            <a:ext cx="720000" cy="720000"/>
          </a:xfrm>
          <a:prstGeom prst="rect">
            <a:avLst/>
          </a:prstGeom>
        </p:spPr>
      </p:pic>
      <p:pic>
        <p:nvPicPr>
          <p:cNvPr id="2056" name="Picture 2055" descr="A dog sitting on a table&#10;&#10;Description automatically generated">
            <a:extLst>
              <a:ext uri="{FF2B5EF4-FFF2-40B4-BE49-F238E27FC236}">
                <a16:creationId xmlns:a16="http://schemas.microsoft.com/office/drawing/2014/main" id="{8B6DB0E5-2F9B-4874-820A-C5FF79098B9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7915" y="206328"/>
            <a:ext cx="720000" cy="720000"/>
          </a:xfrm>
          <a:prstGeom prst="rect">
            <a:avLst/>
          </a:prstGeom>
        </p:spPr>
      </p:pic>
      <p:pic>
        <p:nvPicPr>
          <p:cNvPr id="2058" name="Picture 2057" descr="A person wearing glasses and smiling at the camera&#10;&#10;Description automatically generated">
            <a:extLst>
              <a:ext uri="{FF2B5EF4-FFF2-40B4-BE49-F238E27FC236}">
                <a16:creationId xmlns:a16="http://schemas.microsoft.com/office/drawing/2014/main" id="{CE73C588-FFE9-472F-AA8B-7874CEE6AF6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2681" y="202839"/>
            <a:ext cx="720000" cy="720000"/>
          </a:xfrm>
          <a:prstGeom prst="rect">
            <a:avLst/>
          </a:prstGeom>
        </p:spPr>
      </p:pic>
      <p:pic>
        <p:nvPicPr>
          <p:cNvPr id="2060" name="Picture 2059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0B2BFAC1-222B-45A6-BB21-7B1CD5C35C4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3632" y="2352193"/>
            <a:ext cx="720000" cy="720000"/>
          </a:xfrm>
          <a:prstGeom prst="rect">
            <a:avLst/>
          </a:prstGeom>
        </p:spPr>
      </p:pic>
      <p:pic>
        <p:nvPicPr>
          <p:cNvPr id="2062" name="Picture 2061" descr="A person wearing glasses&#10;&#10;Description automatically generated">
            <a:extLst>
              <a:ext uri="{FF2B5EF4-FFF2-40B4-BE49-F238E27FC236}">
                <a16:creationId xmlns:a16="http://schemas.microsoft.com/office/drawing/2014/main" id="{F6E51DD6-6DFA-4E19-B98E-B6182A8F60C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2013" y="215035"/>
            <a:ext cx="1440000" cy="1440000"/>
          </a:xfrm>
          <a:prstGeom prst="rect">
            <a:avLst/>
          </a:prstGeom>
        </p:spPr>
      </p:pic>
      <p:pic>
        <p:nvPicPr>
          <p:cNvPr id="2064" name="Picture 2063" descr="A picture containing drawing&#10;&#10;Description automatically generated">
            <a:extLst>
              <a:ext uri="{FF2B5EF4-FFF2-40B4-BE49-F238E27FC236}">
                <a16:creationId xmlns:a16="http://schemas.microsoft.com/office/drawing/2014/main" id="{92B18E45-2FE1-4AB6-A988-B4B591D4194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8476" y="206328"/>
            <a:ext cx="720000" cy="720000"/>
          </a:xfrm>
          <a:prstGeom prst="rect">
            <a:avLst/>
          </a:prstGeom>
        </p:spPr>
      </p:pic>
      <p:pic>
        <p:nvPicPr>
          <p:cNvPr id="2070" name="Picture 2069" descr="A picture containing motorcycle, man, window, black&#10;&#10;Description automatically generated">
            <a:extLst>
              <a:ext uri="{FF2B5EF4-FFF2-40B4-BE49-F238E27FC236}">
                <a16:creationId xmlns:a16="http://schemas.microsoft.com/office/drawing/2014/main" id="{EFBBEDC5-EB6A-4896-B98D-F0C4E477FDA2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5104" y="193972"/>
            <a:ext cx="720000" cy="720000"/>
          </a:xfrm>
          <a:prstGeom prst="rect">
            <a:avLst/>
          </a:prstGeom>
        </p:spPr>
      </p:pic>
      <p:pic>
        <p:nvPicPr>
          <p:cNvPr id="2078" name="Picture 2077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9985C003-3072-4249-AC18-69B8CAD0B0B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003" y="2359707"/>
            <a:ext cx="720000" cy="720000"/>
          </a:xfrm>
          <a:prstGeom prst="rect">
            <a:avLst/>
          </a:prstGeom>
        </p:spPr>
      </p:pic>
      <p:pic>
        <p:nvPicPr>
          <p:cNvPr id="2080" name="Picture 2079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8C8702DA-F525-4D45-B658-7BB7594914B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1689" y="2359123"/>
            <a:ext cx="720000" cy="720000"/>
          </a:xfrm>
          <a:prstGeom prst="rect">
            <a:avLst/>
          </a:prstGeom>
        </p:spPr>
      </p:pic>
      <p:pic>
        <p:nvPicPr>
          <p:cNvPr id="2098" name="Picture 2097" descr="A person wearing glasses and smiling at the camera&#10;&#10;Description automatically generated">
            <a:extLst>
              <a:ext uri="{FF2B5EF4-FFF2-40B4-BE49-F238E27FC236}">
                <a16:creationId xmlns:a16="http://schemas.microsoft.com/office/drawing/2014/main" id="{A2E90F92-41EB-4C09-BB2D-DFE7DD788DC1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6653" y="2360861"/>
            <a:ext cx="720000" cy="720000"/>
          </a:xfrm>
          <a:prstGeom prst="rect">
            <a:avLst/>
          </a:prstGeom>
        </p:spPr>
      </p:pic>
      <p:pic>
        <p:nvPicPr>
          <p:cNvPr id="2110" name="Picture 2109" descr="A close up of a coin&#10;&#10;Description automatically generated">
            <a:extLst>
              <a:ext uri="{FF2B5EF4-FFF2-40B4-BE49-F238E27FC236}">
                <a16:creationId xmlns:a16="http://schemas.microsoft.com/office/drawing/2014/main" id="{A0169135-4143-4C8E-AF84-ABE0BFB11F63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1177" y="2360861"/>
            <a:ext cx="720000" cy="720000"/>
          </a:xfrm>
          <a:prstGeom prst="rect">
            <a:avLst/>
          </a:prstGeom>
        </p:spPr>
      </p:pic>
      <p:pic>
        <p:nvPicPr>
          <p:cNvPr id="2114" name="Picture 2113" descr="A close up of a logo&#10;&#10;Description automatically generated">
            <a:extLst>
              <a:ext uri="{FF2B5EF4-FFF2-40B4-BE49-F238E27FC236}">
                <a16:creationId xmlns:a16="http://schemas.microsoft.com/office/drawing/2014/main" id="{F3C1A494-A484-4D9F-BD3E-4B7BC16470B0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8456" y="2363295"/>
            <a:ext cx="720000" cy="720000"/>
          </a:xfrm>
          <a:prstGeom prst="rect">
            <a:avLst/>
          </a:prstGeom>
        </p:spPr>
      </p:pic>
      <p:pic>
        <p:nvPicPr>
          <p:cNvPr id="2122" name="Picture 2121" descr="A person who is smiling and looking at the camera&#10;&#10;Description automatically generated">
            <a:extLst>
              <a:ext uri="{FF2B5EF4-FFF2-40B4-BE49-F238E27FC236}">
                <a16:creationId xmlns:a16="http://schemas.microsoft.com/office/drawing/2014/main" id="{AED62EDD-845E-42EA-82AD-DC107DE619EF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9884" y="2356048"/>
            <a:ext cx="720000" cy="720000"/>
          </a:xfrm>
          <a:prstGeom prst="rect">
            <a:avLst/>
          </a:prstGeom>
        </p:spPr>
      </p:pic>
      <p:pic>
        <p:nvPicPr>
          <p:cNvPr id="2124" name="Picture 2123" descr="A picture containing black, small, sitting, man&#10;&#10;Description automatically generated">
            <a:extLst>
              <a:ext uri="{FF2B5EF4-FFF2-40B4-BE49-F238E27FC236}">
                <a16:creationId xmlns:a16="http://schemas.microsoft.com/office/drawing/2014/main" id="{71F7563D-4A9D-4B10-8F3B-E9C5A3EED4EC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4160" y="2367100"/>
            <a:ext cx="720000" cy="720000"/>
          </a:xfrm>
          <a:prstGeom prst="rect">
            <a:avLst/>
          </a:prstGeom>
        </p:spPr>
      </p:pic>
      <p:pic>
        <p:nvPicPr>
          <p:cNvPr id="2126" name="Picture 2125" descr="A close up of a logo&#10;&#10;Description automatically generated">
            <a:extLst>
              <a:ext uri="{FF2B5EF4-FFF2-40B4-BE49-F238E27FC236}">
                <a16:creationId xmlns:a16="http://schemas.microsoft.com/office/drawing/2014/main" id="{F8A6B34E-4ACA-4813-A2D0-92F8A010FA09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3632" y="2418216"/>
            <a:ext cx="720000" cy="720000"/>
          </a:xfrm>
          <a:prstGeom prst="rect">
            <a:avLst/>
          </a:prstGeom>
        </p:spPr>
      </p:pic>
      <p:pic>
        <p:nvPicPr>
          <p:cNvPr id="2128" name="Picture 2127" descr="A picture containing outdoor, grass, person, bench&#10;&#10;Description automatically generated">
            <a:extLst>
              <a:ext uri="{FF2B5EF4-FFF2-40B4-BE49-F238E27FC236}">
                <a16:creationId xmlns:a16="http://schemas.microsoft.com/office/drawing/2014/main" id="{C258107E-24A7-4E7A-B282-988721EDDC8E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1013" y="1655391"/>
            <a:ext cx="1440000" cy="1440000"/>
          </a:xfrm>
          <a:prstGeom prst="rect">
            <a:avLst/>
          </a:prstGeom>
        </p:spPr>
      </p:pic>
      <p:pic>
        <p:nvPicPr>
          <p:cNvPr id="12" name="Picture 11" descr="A close up of a person&#10;&#10;Description automatically generated">
            <a:extLst>
              <a:ext uri="{FF2B5EF4-FFF2-40B4-BE49-F238E27FC236}">
                <a16:creationId xmlns:a16="http://schemas.microsoft.com/office/drawing/2014/main" id="{3B4A952B-CFBD-45DC-9869-01DB664EE85D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7539" y="920981"/>
            <a:ext cx="1440000" cy="1440000"/>
          </a:xfrm>
          <a:prstGeom prst="rect">
            <a:avLst/>
          </a:prstGeom>
        </p:spPr>
      </p:pic>
      <p:pic>
        <p:nvPicPr>
          <p:cNvPr id="15" name="Picture 14" descr="A person wearing a striped shirt and smiling at the camera&#10;&#10;Description automatically generated">
            <a:extLst>
              <a:ext uri="{FF2B5EF4-FFF2-40B4-BE49-F238E27FC236}">
                <a16:creationId xmlns:a16="http://schemas.microsoft.com/office/drawing/2014/main" id="{40041613-15C2-42D8-B937-267F8C8840CE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412" y="193972"/>
            <a:ext cx="1440000" cy="1440000"/>
          </a:xfrm>
          <a:prstGeom prst="rect">
            <a:avLst/>
          </a:prstGeom>
        </p:spPr>
      </p:pic>
      <p:pic>
        <p:nvPicPr>
          <p:cNvPr id="2068" name="Picture 2067" descr="A person wearing a hat and sunglasses&#10;&#10;Description automatically generated">
            <a:extLst>
              <a:ext uri="{FF2B5EF4-FFF2-40B4-BE49-F238E27FC236}">
                <a16:creationId xmlns:a16="http://schemas.microsoft.com/office/drawing/2014/main" id="{ECC8F051-3A46-4B17-84F9-CBC677DAC0EA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0695" y="926328"/>
            <a:ext cx="720000" cy="720000"/>
          </a:xfrm>
          <a:prstGeom prst="rect">
            <a:avLst/>
          </a:prstGeom>
        </p:spPr>
      </p:pic>
      <p:pic>
        <p:nvPicPr>
          <p:cNvPr id="2072" name="Picture 2071" descr="A close up of a person wearing glasses and a blue shirt&#10;&#10;Description automatically generated">
            <a:extLst>
              <a:ext uri="{FF2B5EF4-FFF2-40B4-BE49-F238E27FC236}">
                <a16:creationId xmlns:a16="http://schemas.microsoft.com/office/drawing/2014/main" id="{02BAF995-DDEA-4133-8E89-39D64840145B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5409" y="922263"/>
            <a:ext cx="720000" cy="720000"/>
          </a:xfrm>
          <a:prstGeom prst="rect">
            <a:avLst/>
          </a:prstGeom>
        </p:spPr>
      </p:pic>
      <p:pic>
        <p:nvPicPr>
          <p:cNvPr id="2074" name="Picture 2073" descr="A person standing next to a tree&#10;&#10;Description automatically generated">
            <a:extLst>
              <a:ext uri="{FF2B5EF4-FFF2-40B4-BE49-F238E27FC236}">
                <a16:creationId xmlns:a16="http://schemas.microsoft.com/office/drawing/2014/main" id="{05FB1B72-FD6D-4FA7-A93F-2BC170703C51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4061" y="922263"/>
            <a:ext cx="720000" cy="720000"/>
          </a:xfrm>
          <a:prstGeom prst="rect">
            <a:avLst/>
          </a:prstGeom>
        </p:spPr>
      </p:pic>
      <p:pic>
        <p:nvPicPr>
          <p:cNvPr id="2076" name="Picture 2075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3014ED6F-872D-43F9-9196-C38B281B3591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5124" y="922263"/>
            <a:ext cx="720000" cy="720000"/>
          </a:xfrm>
          <a:prstGeom prst="rect">
            <a:avLst/>
          </a:prstGeom>
        </p:spPr>
      </p:pic>
      <p:pic>
        <p:nvPicPr>
          <p:cNvPr id="2082" name="Picture 2081" descr="A person wearing glasses and smiling at the camera&#10;&#10;Description automatically generated">
            <a:extLst>
              <a:ext uri="{FF2B5EF4-FFF2-40B4-BE49-F238E27FC236}">
                <a16:creationId xmlns:a16="http://schemas.microsoft.com/office/drawing/2014/main" id="{8868AD9D-43BF-46B9-B4C9-E58047299F56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8088" y="926328"/>
            <a:ext cx="720000" cy="720000"/>
          </a:xfrm>
          <a:prstGeom prst="rect">
            <a:avLst/>
          </a:prstGeom>
        </p:spPr>
      </p:pic>
      <p:pic>
        <p:nvPicPr>
          <p:cNvPr id="2084" name="Picture 2083" descr="A person wearing glasses and smiling at the camera&#10;&#10;Description automatically generated">
            <a:extLst>
              <a:ext uri="{FF2B5EF4-FFF2-40B4-BE49-F238E27FC236}">
                <a16:creationId xmlns:a16="http://schemas.microsoft.com/office/drawing/2014/main" id="{7A933433-7F52-4FF5-8EB9-EEEA60213D7A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8001" y="926328"/>
            <a:ext cx="720000" cy="720000"/>
          </a:xfrm>
          <a:prstGeom prst="rect">
            <a:avLst/>
          </a:prstGeom>
        </p:spPr>
      </p:pic>
      <p:pic>
        <p:nvPicPr>
          <p:cNvPr id="2086" name="Picture 2085" descr="A picture containing clock&#10;&#10;Description automatically generated">
            <a:extLst>
              <a:ext uri="{FF2B5EF4-FFF2-40B4-BE49-F238E27FC236}">
                <a16:creationId xmlns:a16="http://schemas.microsoft.com/office/drawing/2014/main" id="{DAD53793-87E8-4D61-8099-1E858B4B53E2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4939" y="922839"/>
            <a:ext cx="720000" cy="720000"/>
          </a:xfrm>
          <a:prstGeom prst="rect">
            <a:avLst/>
          </a:prstGeom>
        </p:spPr>
      </p:pic>
      <p:pic>
        <p:nvPicPr>
          <p:cNvPr id="2088" name="Picture 2087" descr="A person wearing sunglasses posing for the camera&#10;&#10;Description automatically generated">
            <a:extLst>
              <a:ext uri="{FF2B5EF4-FFF2-40B4-BE49-F238E27FC236}">
                <a16:creationId xmlns:a16="http://schemas.microsoft.com/office/drawing/2014/main" id="{396A2841-1C41-4927-8736-635179FA58D0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8563" y="926264"/>
            <a:ext cx="720000" cy="720000"/>
          </a:xfrm>
          <a:prstGeom prst="rect">
            <a:avLst/>
          </a:prstGeom>
        </p:spPr>
      </p:pic>
      <p:pic>
        <p:nvPicPr>
          <p:cNvPr id="2090" name="Picture 2089" descr="A person sitting at a table posing for the camera&#10;&#10;Description automatically generated">
            <a:extLst>
              <a:ext uri="{FF2B5EF4-FFF2-40B4-BE49-F238E27FC236}">
                <a16:creationId xmlns:a16="http://schemas.microsoft.com/office/drawing/2014/main" id="{75513B18-4205-49BC-B9BA-A35EA777129A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9932" y="913972"/>
            <a:ext cx="720000" cy="720000"/>
          </a:xfrm>
          <a:prstGeom prst="rect">
            <a:avLst/>
          </a:prstGeom>
        </p:spPr>
      </p:pic>
      <p:pic>
        <p:nvPicPr>
          <p:cNvPr id="2092" name="Picture 2091" descr="A person wearing a red shirt&#10;&#10;Description automatically generated">
            <a:extLst>
              <a:ext uri="{FF2B5EF4-FFF2-40B4-BE49-F238E27FC236}">
                <a16:creationId xmlns:a16="http://schemas.microsoft.com/office/drawing/2014/main" id="{A0F04B31-529F-4611-A9B6-EB5BD8776676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1980" y="1645270"/>
            <a:ext cx="720001" cy="720001"/>
          </a:xfrm>
          <a:prstGeom prst="rect">
            <a:avLst/>
          </a:prstGeom>
        </p:spPr>
      </p:pic>
      <p:pic>
        <p:nvPicPr>
          <p:cNvPr id="2096" name="Picture 2095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0C535181-5378-40E7-8E73-EC6A50B0B0CE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3884" y="1657369"/>
            <a:ext cx="720000" cy="720000"/>
          </a:xfrm>
          <a:prstGeom prst="rect">
            <a:avLst/>
          </a:prstGeom>
        </p:spPr>
      </p:pic>
      <p:pic>
        <p:nvPicPr>
          <p:cNvPr id="2100" name="Picture 2099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6ECC3204-2953-447B-A5B4-97438A98F98C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3447" y="1637529"/>
            <a:ext cx="720000" cy="720000"/>
          </a:xfrm>
          <a:prstGeom prst="rect">
            <a:avLst/>
          </a:prstGeom>
        </p:spPr>
      </p:pic>
      <p:pic>
        <p:nvPicPr>
          <p:cNvPr id="2102" name="Picture 2101" descr="A person flying through the air while riding a bike down a dirt road&#10;&#10;Description automatically generated">
            <a:extLst>
              <a:ext uri="{FF2B5EF4-FFF2-40B4-BE49-F238E27FC236}">
                <a16:creationId xmlns:a16="http://schemas.microsoft.com/office/drawing/2014/main" id="{EBF53D67-27FC-41A4-9535-29B2B22851C9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1700" y="1637529"/>
            <a:ext cx="720000" cy="720000"/>
          </a:xfrm>
          <a:prstGeom prst="rect">
            <a:avLst/>
          </a:prstGeom>
        </p:spPr>
      </p:pic>
      <p:pic>
        <p:nvPicPr>
          <p:cNvPr id="2104" name="Picture 2103" descr="A person standing in front of a screen&#10;&#10;Description automatically generated">
            <a:extLst>
              <a:ext uri="{FF2B5EF4-FFF2-40B4-BE49-F238E27FC236}">
                <a16:creationId xmlns:a16="http://schemas.microsoft.com/office/drawing/2014/main" id="{18F48A40-A15B-4723-BA0B-8B793F1AD391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889" y="1637529"/>
            <a:ext cx="720000" cy="720000"/>
          </a:xfrm>
          <a:prstGeom prst="rect">
            <a:avLst/>
          </a:prstGeom>
        </p:spPr>
      </p:pic>
      <p:pic>
        <p:nvPicPr>
          <p:cNvPr id="2106" name="Picture 2105" descr="A close up of a person smiling for the camera&#10;&#10;Description automatically generated">
            <a:extLst>
              <a:ext uri="{FF2B5EF4-FFF2-40B4-BE49-F238E27FC236}">
                <a16:creationId xmlns:a16="http://schemas.microsoft.com/office/drawing/2014/main" id="{C28EFBD7-8719-49F4-87E4-2F7446608253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7075" y="1640861"/>
            <a:ext cx="720000" cy="720000"/>
          </a:xfrm>
          <a:prstGeom prst="rect">
            <a:avLst/>
          </a:prstGeom>
        </p:spPr>
      </p:pic>
      <p:pic>
        <p:nvPicPr>
          <p:cNvPr id="2112" name="Picture 2111" descr="A person wearing a suit and tie smiling at the camera&#10;&#10;Description automatically generated">
            <a:extLst>
              <a:ext uri="{FF2B5EF4-FFF2-40B4-BE49-F238E27FC236}">
                <a16:creationId xmlns:a16="http://schemas.microsoft.com/office/drawing/2014/main" id="{B13941DD-31CF-4297-B4A0-929CC489055C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7384" y="1643721"/>
            <a:ext cx="720000" cy="720000"/>
          </a:xfrm>
          <a:prstGeom prst="rect">
            <a:avLst/>
          </a:prstGeom>
        </p:spPr>
      </p:pic>
      <p:pic>
        <p:nvPicPr>
          <p:cNvPr id="2116" name="Picture 2115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D37D6960-BA74-4958-A4C9-4E50AFFCBA74}"/>
              </a:ext>
            </a:extLst>
          </p:cNvPr>
          <p:cNvPicPr>
            <a:picLocks noChangeAspect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9884" y="1652060"/>
            <a:ext cx="720000" cy="720000"/>
          </a:xfrm>
          <a:prstGeom prst="rect">
            <a:avLst/>
          </a:prstGeom>
        </p:spPr>
      </p:pic>
      <p:pic>
        <p:nvPicPr>
          <p:cNvPr id="2130" name="Picture 2129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78D8532D-67E7-458C-BC15-4B1EF9C29A6C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8513" y="1646744"/>
            <a:ext cx="720000" cy="720000"/>
          </a:xfrm>
          <a:prstGeom prst="rect">
            <a:avLst/>
          </a:prstGeom>
        </p:spPr>
      </p:pic>
      <p:pic>
        <p:nvPicPr>
          <p:cNvPr id="2132" name="Picture 2131" descr="A person wearing a suit and tie smiling at the camera&#10;&#10;Description automatically generated">
            <a:extLst>
              <a:ext uri="{FF2B5EF4-FFF2-40B4-BE49-F238E27FC236}">
                <a16:creationId xmlns:a16="http://schemas.microsoft.com/office/drawing/2014/main" id="{B0C2DCD6-E3EF-44AE-A4D3-CD15578FE063}"/>
              </a:ext>
            </a:extLst>
          </p:cNvPr>
          <p:cNvPicPr>
            <a:picLocks noChangeAspect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1916" y="2367100"/>
            <a:ext cx="720000" cy="720000"/>
          </a:xfrm>
          <a:prstGeom prst="rect">
            <a:avLst/>
          </a:prstGeom>
        </p:spPr>
      </p:pic>
      <p:pic>
        <p:nvPicPr>
          <p:cNvPr id="2134" name="Picture 2133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45196CEC-711C-46A6-A7DE-97B491E59721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6105" y="2360861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7500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750" fill="hold"/>
                                        <p:tgtEl>
                                          <p:spTgt spid="20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750" fill="hold"/>
                                        <p:tgtEl>
                                          <p:spTgt spid="20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750"/>
                                        <p:tgtEl>
                                          <p:spTgt spid="2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250" fill="hold"/>
                                        <p:tgtEl>
                                          <p:spTgt spid="21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250" fill="hold"/>
                                        <p:tgtEl>
                                          <p:spTgt spid="21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250"/>
                                        <p:tgtEl>
                                          <p:spTgt spid="2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33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2100" fill="hold"/>
                                        <p:tgtEl>
                                          <p:spTgt spid="21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100" fill="hold"/>
                                        <p:tgtEl>
                                          <p:spTgt spid="21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2100"/>
                                        <p:tgtEl>
                                          <p:spTgt spid="2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500" fill="hold"/>
                                        <p:tgtEl>
                                          <p:spTgt spid="20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500" fill="hold"/>
                                        <p:tgtEl>
                                          <p:spTgt spid="20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500"/>
                                        <p:tgtEl>
                                          <p:spTgt spid="20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2150" fill="hold"/>
                                        <p:tgtEl>
                                          <p:spTgt spid="2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2150" fill="hold"/>
                                        <p:tgtEl>
                                          <p:spTgt spid="2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2150"/>
                                        <p:tgtEl>
                                          <p:spTgt spid="2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2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2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2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1550" fill="hold"/>
                                        <p:tgtEl>
                                          <p:spTgt spid="21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550" fill="hold"/>
                                        <p:tgtEl>
                                          <p:spTgt spid="21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1550"/>
                                        <p:tgtEl>
                                          <p:spTgt spid="2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3000" fill="hold"/>
                                        <p:tgtEl>
                                          <p:spTgt spid="20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3000" fill="hold"/>
                                        <p:tgtEl>
                                          <p:spTgt spid="20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3000"/>
                                        <p:tgtEl>
                                          <p:spTgt spid="2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3000" fill="hold"/>
                                        <p:tgtEl>
                                          <p:spTgt spid="20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3000" fill="hold"/>
                                        <p:tgtEl>
                                          <p:spTgt spid="20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3000"/>
                                        <p:tgtEl>
                                          <p:spTgt spid="20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2250" fill="hold"/>
                                        <p:tgtEl>
                                          <p:spTgt spid="20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2250" fill="hold"/>
                                        <p:tgtEl>
                                          <p:spTgt spid="20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2250"/>
                                        <p:tgtEl>
                                          <p:spTgt spid="2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1750" fill="hold"/>
                                        <p:tgtEl>
                                          <p:spTgt spid="21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750" fill="hold"/>
                                        <p:tgtEl>
                                          <p:spTgt spid="21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1750"/>
                                        <p:tgtEl>
                                          <p:spTgt spid="2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3" presetClass="entr" presetSubtype="16" fill="hold" nodeType="withEffect">
                                  <p:stCondLst>
                                    <p:cond delay="37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2000" fill="hold"/>
                                        <p:tgtEl>
                                          <p:spTgt spid="20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2000" fill="hold"/>
                                        <p:tgtEl>
                                          <p:spTgt spid="20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2000"/>
                                        <p:tgtEl>
                                          <p:spTgt spid="2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53" presetClass="entr" presetSubtype="16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2000" fill="hold"/>
                                        <p:tgtEl>
                                          <p:spTgt spid="21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2000" fill="hold"/>
                                        <p:tgtEl>
                                          <p:spTgt spid="21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2000"/>
                                        <p:tgtEl>
                                          <p:spTgt spid="2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53" presetClass="entr" presetSubtype="16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265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265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265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53" presetClass="entr" presetSubtype="16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1750" fill="hold"/>
                                        <p:tgtEl>
                                          <p:spTgt spid="20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750" fill="hold"/>
                                        <p:tgtEl>
                                          <p:spTgt spid="20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1750"/>
                                        <p:tgtEl>
                                          <p:spTgt spid="2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53" presetClass="entr" presetSubtype="16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2250" fill="hold"/>
                                        <p:tgtEl>
                                          <p:spTgt spid="20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2250" fill="hold"/>
                                        <p:tgtEl>
                                          <p:spTgt spid="20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2250"/>
                                        <p:tgtEl>
                                          <p:spTgt spid="2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53" presetClass="entr" presetSubtype="16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2750" fill="hold"/>
                                        <p:tgtEl>
                                          <p:spTgt spid="20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2750" fill="hold"/>
                                        <p:tgtEl>
                                          <p:spTgt spid="20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2750"/>
                                        <p:tgtEl>
                                          <p:spTgt spid="20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53" presetClass="entr" presetSubtype="16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20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20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2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53" presetClass="entr" presetSubtype="16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2250" fill="hold"/>
                                        <p:tgtEl>
                                          <p:spTgt spid="20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2250" fill="hold"/>
                                        <p:tgtEl>
                                          <p:spTgt spid="20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2250"/>
                                        <p:tgtEl>
                                          <p:spTgt spid="20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53" presetClass="entr" presetSubtype="16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9" dur="10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53" presetClass="entr" presetSubtype="16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2500" fill="hold"/>
                                        <p:tgtEl>
                                          <p:spTgt spid="20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2500" fill="hold"/>
                                        <p:tgtEl>
                                          <p:spTgt spid="20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2500"/>
                                        <p:tgtEl>
                                          <p:spTgt spid="20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53" presetClass="entr" presetSubtype="16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1300" fill="hold"/>
                                        <p:tgtEl>
                                          <p:spTgt spid="2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300" fill="hold"/>
                                        <p:tgtEl>
                                          <p:spTgt spid="2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9" dur="1300"/>
                                        <p:tgtEl>
                                          <p:spTgt spid="2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53" presetClass="entr" presetSubtype="16" fill="hold" nodeType="withEffect">
                                  <p:stCondLst>
                                    <p:cond delay="290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2" dur="3200" fill="hold"/>
                                        <p:tgtEl>
                                          <p:spTgt spid="21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3200" fill="hold"/>
                                        <p:tgtEl>
                                          <p:spTgt spid="21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4" dur="3200"/>
                                        <p:tgtEl>
                                          <p:spTgt spid="2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53" presetClass="entr" presetSubtype="16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7" dur="1100" fill="hold"/>
                                        <p:tgtEl>
                                          <p:spTgt spid="20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1100" fill="hold"/>
                                        <p:tgtEl>
                                          <p:spTgt spid="20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9" dur="1100"/>
                                        <p:tgtEl>
                                          <p:spTgt spid="20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53" presetClass="entr" presetSubtype="16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2" dur="2400" fill="hold"/>
                                        <p:tgtEl>
                                          <p:spTgt spid="21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2400" fill="hold"/>
                                        <p:tgtEl>
                                          <p:spTgt spid="21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4" dur="2400"/>
                                        <p:tgtEl>
                                          <p:spTgt spid="2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53" presetClass="entr" presetSubtype="16" fill="hold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8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8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8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53" presetClass="entr" presetSubtype="16" fill="hold" nodeType="withEffect">
                                  <p:stCondLst>
                                    <p:cond delay="360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2" dur="1800" fill="hold"/>
                                        <p:tgtEl>
                                          <p:spTgt spid="20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1800" fill="hold"/>
                                        <p:tgtEl>
                                          <p:spTgt spid="20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4" dur="1800"/>
                                        <p:tgtEl>
                                          <p:spTgt spid="2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53" presetClass="entr" presetSubtype="16" fill="hold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7" dur="750" fill="hold"/>
                                        <p:tgtEl>
                                          <p:spTgt spid="20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750" fill="hold"/>
                                        <p:tgtEl>
                                          <p:spTgt spid="20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9" dur="750"/>
                                        <p:tgtEl>
                                          <p:spTgt spid="20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53" presetClass="entr" presetSubtype="16" fill="hold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2" dur="2250" fill="hold"/>
                                        <p:tgtEl>
                                          <p:spTgt spid="20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2250" fill="hold"/>
                                        <p:tgtEl>
                                          <p:spTgt spid="20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4" dur="2250"/>
                                        <p:tgtEl>
                                          <p:spTgt spid="20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53" presetClass="entr" presetSubtype="16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7" dur="1500" fill="hold"/>
                                        <p:tgtEl>
                                          <p:spTgt spid="21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1500" fill="hold"/>
                                        <p:tgtEl>
                                          <p:spTgt spid="21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9" dur="1500"/>
                                        <p:tgtEl>
                                          <p:spTgt spid="2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53" presetClass="entr" presetSubtype="16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2" dur="800" fill="hold"/>
                                        <p:tgtEl>
                                          <p:spTgt spid="21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3" dur="800" fill="hold"/>
                                        <p:tgtEl>
                                          <p:spTgt spid="21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4" dur="800"/>
                                        <p:tgtEl>
                                          <p:spTgt spid="2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53" presetClass="entr" presetSubtype="16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7" dur="1200" fill="hold"/>
                                        <p:tgtEl>
                                          <p:spTgt spid="2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8" dur="1200" fill="hold"/>
                                        <p:tgtEl>
                                          <p:spTgt spid="2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9" dur="1200"/>
                                        <p:tgtEl>
                                          <p:spTgt spid="2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53" presetClass="entr" presetSubtype="16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2" dur="1800" fill="hold"/>
                                        <p:tgtEl>
                                          <p:spTgt spid="20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1800" fill="hold"/>
                                        <p:tgtEl>
                                          <p:spTgt spid="20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4" dur="180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53" presetClass="entr" presetSubtype="16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7" dur="9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" dur="9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9" dur="9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53" presetClass="entr" presetSubtype="16" fill="hold" nodeType="withEffect">
                                  <p:stCondLst>
                                    <p:cond delay="425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2" dur="1750" fill="hold"/>
                                        <p:tgtEl>
                                          <p:spTgt spid="20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1750" fill="hold"/>
                                        <p:tgtEl>
                                          <p:spTgt spid="20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4" dur="1750"/>
                                        <p:tgtEl>
                                          <p:spTgt spid="2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5" presetID="53" presetClass="entr" presetSubtype="16" fill="hold" nodeType="withEffect">
                                  <p:stCondLst>
                                    <p:cond delay="425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7" dur="500" fill="hold"/>
                                        <p:tgtEl>
                                          <p:spTgt spid="21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8" dur="500" fill="hold"/>
                                        <p:tgtEl>
                                          <p:spTgt spid="21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9" dur="500"/>
                                        <p:tgtEl>
                                          <p:spTgt spid="2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53" presetClass="entr" presetSubtype="16" fill="hold" nodeType="withEffect">
                                  <p:stCondLst>
                                    <p:cond delay="425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2" dur="1350" fill="hold"/>
                                        <p:tgtEl>
                                          <p:spTgt spid="2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3" dur="1350" fill="hold"/>
                                        <p:tgtEl>
                                          <p:spTgt spid="2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4" dur="1350"/>
                                        <p:tgtEl>
                                          <p:spTgt spid="2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5" presetID="53" presetClass="entr" presetSubtype="16" fill="hold" nodeType="withEffect">
                                  <p:stCondLst>
                                    <p:cond delay="425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0" presetID="53" presetClass="entr" presetSubtype="16" fill="hold" nodeType="withEffect">
                                  <p:stCondLst>
                                    <p:cond delay="425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2" dur="1750" fill="hold"/>
                                        <p:tgtEl>
                                          <p:spTgt spid="20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3" dur="1750" fill="hold"/>
                                        <p:tgtEl>
                                          <p:spTgt spid="20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4" dur="1750"/>
                                        <p:tgtEl>
                                          <p:spTgt spid="20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53" presetClass="entr" presetSubtype="16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7" dur="11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11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9" dur="11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0" presetID="53" presetClass="entr" presetSubtype="16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2" dur="500" fill="hold"/>
                                        <p:tgtEl>
                                          <p:spTgt spid="2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3" dur="500" fill="hold"/>
                                        <p:tgtEl>
                                          <p:spTgt spid="2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4" dur="500"/>
                                        <p:tgtEl>
                                          <p:spTgt spid="2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5" presetID="53" presetClass="entr" presetSubtype="16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7" dur="1500" fill="hold"/>
                                        <p:tgtEl>
                                          <p:spTgt spid="20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8" dur="1500" fill="hold"/>
                                        <p:tgtEl>
                                          <p:spTgt spid="20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9" dur="1500"/>
                                        <p:tgtEl>
                                          <p:spTgt spid="20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7545A92E-4A57-42AF-AB68-98D97D05B85B}"/>
              </a:ext>
            </a:extLst>
          </p:cNvPr>
          <p:cNvCxnSpPr>
            <a:cxnSpLocks/>
          </p:cNvCxnSpPr>
          <p:nvPr/>
        </p:nvCxnSpPr>
        <p:spPr>
          <a:xfrm>
            <a:off x="1276518" y="3615641"/>
            <a:ext cx="2493972" cy="1202871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39309EF-07CD-4F48-A170-35A9B5137EB7}"/>
              </a:ext>
            </a:extLst>
          </p:cNvPr>
          <p:cNvCxnSpPr>
            <a:cxnSpLocks/>
          </p:cNvCxnSpPr>
          <p:nvPr/>
        </p:nvCxnSpPr>
        <p:spPr>
          <a:xfrm flipV="1">
            <a:off x="-1169334" y="3472380"/>
            <a:ext cx="2639603" cy="1346131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74CAEF4-70BD-4F93-B805-736E299B540E}"/>
              </a:ext>
            </a:extLst>
          </p:cNvPr>
          <p:cNvCxnSpPr>
            <a:cxnSpLocks/>
          </p:cNvCxnSpPr>
          <p:nvPr/>
        </p:nvCxnSpPr>
        <p:spPr>
          <a:xfrm>
            <a:off x="-3181823" y="3592224"/>
            <a:ext cx="2028711" cy="1104848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AE69D70-7AA6-47B3-A3DB-047043FDFE40}"/>
              </a:ext>
            </a:extLst>
          </p:cNvPr>
          <p:cNvCxnSpPr/>
          <p:nvPr/>
        </p:nvCxnSpPr>
        <p:spPr>
          <a:xfrm flipV="1">
            <a:off x="-5382036" y="3532625"/>
            <a:ext cx="2092877" cy="1223775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2107EC7-9439-441E-B03A-8B7A3CAC0FE2}"/>
              </a:ext>
            </a:extLst>
          </p:cNvPr>
          <p:cNvCxnSpPr>
            <a:cxnSpLocks/>
          </p:cNvCxnSpPr>
          <p:nvPr/>
        </p:nvCxnSpPr>
        <p:spPr>
          <a:xfrm>
            <a:off x="-7484970" y="3723093"/>
            <a:ext cx="2028711" cy="1104848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FC529732-7F15-4845-B00A-A960B7734045}"/>
              </a:ext>
            </a:extLst>
          </p:cNvPr>
          <p:cNvSpPr/>
          <p:nvPr/>
        </p:nvSpPr>
        <p:spPr>
          <a:xfrm>
            <a:off x="-5880759" y="4319530"/>
            <a:ext cx="913167" cy="895529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>
              <a:solidFill>
                <a:srgbClr val="FFC000"/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F9B15BA-A2B7-4CD2-BCAD-3FD07AE7AAE4}"/>
              </a:ext>
            </a:extLst>
          </p:cNvPr>
          <p:cNvCxnSpPr/>
          <p:nvPr/>
        </p:nvCxnSpPr>
        <p:spPr>
          <a:xfrm flipV="1">
            <a:off x="-9749349" y="3564963"/>
            <a:ext cx="2092877" cy="1223775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C2C36DB-0A37-431B-9CD9-7D7CE1365166}"/>
              </a:ext>
            </a:extLst>
          </p:cNvPr>
          <p:cNvCxnSpPr>
            <a:cxnSpLocks/>
          </p:cNvCxnSpPr>
          <p:nvPr/>
        </p:nvCxnSpPr>
        <p:spPr>
          <a:xfrm>
            <a:off x="-11832356" y="3683891"/>
            <a:ext cx="2028711" cy="1104848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2D86613-DA21-4AEA-B60A-071B379CF5A8}"/>
              </a:ext>
            </a:extLst>
          </p:cNvPr>
          <p:cNvCxnSpPr/>
          <p:nvPr/>
        </p:nvCxnSpPr>
        <p:spPr>
          <a:xfrm flipV="1">
            <a:off x="-13979529" y="3643941"/>
            <a:ext cx="2092877" cy="1223775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E93FE71D-4E2B-486A-B462-67B58D30D53E}"/>
              </a:ext>
            </a:extLst>
          </p:cNvPr>
          <p:cNvSpPr/>
          <p:nvPr/>
        </p:nvSpPr>
        <p:spPr>
          <a:xfrm>
            <a:off x="-12292752" y="3170670"/>
            <a:ext cx="913167" cy="895529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>
              <a:solidFill>
                <a:srgbClr val="FFC000"/>
              </a:solidFill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EA6E850-3D47-408A-B7D4-6C1A92937F75}"/>
              </a:ext>
            </a:extLst>
          </p:cNvPr>
          <p:cNvSpPr/>
          <p:nvPr/>
        </p:nvSpPr>
        <p:spPr>
          <a:xfrm>
            <a:off x="-10260230" y="4275518"/>
            <a:ext cx="913167" cy="895529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>
              <a:solidFill>
                <a:srgbClr val="FFC000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5455069F-E10E-4169-80E2-1CDA6EBECC3C}"/>
              </a:ext>
            </a:extLst>
          </p:cNvPr>
          <p:cNvSpPr/>
          <p:nvPr/>
        </p:nvSpPr>
        <p:spPr>
          <a:xfrm>
            <a:off x="-8080972" y="3236126"/>
            <a:ext cx="913167" cy="895529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>
              <a:solidFill>
                <a:srgbClr val="FFC000"/>
              </a:solidFill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F1FF486-DD98-4EAB-A602-CC693712DB12}"/>
              </a:ext>
            </a:extLst>
          </p:cNvPr>
          <p:cNvGrpSpPr/>
          <p:nvPr/>
        </p:nvGrpSpPr>
        <p:grpSpPr>
          <a:xfrm>
            <a:off x="-12924341" y="4704742"/>
            <a:ext cx="2250832" cy="2409826"/>
            <a:chOff x="577515" y="617998"/>
            <a:chExt cx="1688124" cy="1807369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97771C5-D4CF-4A11-81D0-D3BAEF633E27}"/>
                </a:ext>
              </a:extLst>
            </p:cNvPr>
            <p:cNvSpPr txBox="1"/>
            <p:nvPr/>
          </p:nvSpPr>
          <p:spPr>
            <a:xfrm>
              <a:off x="577515" y="617998"/>
              <a:ext cx="1688124" cy="5617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4267" dirty="0">
                  <a:latin typeface="Bahnschrift SemiBold" panose="020B0502040204020203" pitchFamily="34" charset="0"/>
                  <a:cs typeface="Angsana New" panose="020B0502040204020203" pitchFamily="18" charset="-34"/>
                </a:rPr>
                <a:t>07/2014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6BBD438-C67C-4E5C-B2B6-7B1FA03B99DE}"/>
                </a:ext>
              </a:extLst>
            </p:cNvPr>
            <p:cNvSpPr txBox="1"/>
            <p:nvPr/>
          </p:nvSpPr>
          <p:spPr>
            <a:xfrm>
              <a:off x="577515" y="1124819"/>
              <a:ext cx="1688124" cy="13005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667" dirty="0">
                  <a:latin typeface="Bahnschrift Light Condensed" panose="020B0502040204020203" pitchFamily="34" charset="0"/>
                  <a:cs typeface="Angsana New" panose="020B0502040204020203" pitchFamily="18" charset="-34"/>
                </a:rPr>
                <a:t>Need to Migrate </a:t>
              </a:r>
              <a:r>
                <a:rPr lang="en-GB" sz="2667" dirty="0" err="1">
                  <a:latin typeface="Bahnschrift Light Condensed" panose="020B0502040204020203" pitchFamily="34" charset="0"/>
                  <a:cs typeface="Angsana New" panose="020B0502040204020203" pitchFamily="18" charset="-34"/>
                </a:rPr>
                <a:t>Sharepoint</a:t>
              </a:r>
              <a:r>
                <a:rPr lang="en-GB" sz="2667" dirty="0">
                  <a:latin typeface="Bahnschrift Light Condensed" panose="020B0502040204020203" pitchFamily="34" charset="0"/>
                  <a:cs typeface="Angsana New" panose="020B0502040204020203" pitchFamily="18" charset="-34"/>
                </a:rPr>
                <a:t> databases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A1B5E8A7-1CD0-4E58-A6AE-D11A9E64CC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44" t="4785" r="3314" b="30328"/>
          <a:stretch/>
        </p:blipFill>
        <p:spPr bwMode="auto">
          <a:xfrm>
            <a:off x="-12798652" y="1138059"/>
            <a:ext cx="1824000" cy="177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58D07552-E27A-477D-B84C-3BE57E121D5F}"/>
              </a:ext>
            </a:extLst>
          </p:cNvPr>
          <p:cNvGrpSpPr/>
          <p:nvPr/>
        </p:nvGrpSpPr>
        <p:grpSpPr>
          <a:xfrm>
            <a:off x="-8537555" y="4701901"/>
            <a:ext cx="2250832" cy="1999393"/>
            <a:chOff x="577515" y="617998"/>
            <a:chExt cx="1688124" cy="1499545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408BD2B-EA27-4565-B290-1216FE9662EC}"/>
                </a:ext>
              </a:extLst>
            </p:cNvPr>
            <p:cNvSpPr txBox="1"/>
            <p:nvPr/>
          </p:nvSpPr>
          <p:spPr>
            <a:xfrm>
              <a:off x="577515" y="617998"/>
              <a:ext cx="1688124" cy="5617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267" dirty="0">
                  <a:latin typeface="Bahnschrift SemiBold" panose="020B0502040204020203" pitchFamily="34" charset="0"/>
                  <a:cs typeface="Angsana New" panose="020B0502040204020203" pitchFamily="18" charset="-34"/>
                </a:rPr>
                <a:t>06/2016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30A6F87-D5E7-40BC-99D5-E21904C3AE45}"/>
                </a:ext>
              </a:extLst>
            </p:cNvPr>
            <p:cNvSpPr txBox="1"/>
            <p:nvPr/>
          </p:nvSpPr>
          <p:spPr>
            <a:xfrm>
              <a:off x="577515" y="1124819"/>
              <a:ext cx="1688124" cy="9927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667" dirty="0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  <a:t>First Community </a:t>
              </a:r>
              <a:r>
                <a:rPr lang="en-GB" sz="2667" dirty="0" err="1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  <a:t>Contirbutions</a:t>
              </a:r>
              <a:endParaRPr lang="en-GB" sz="2667" dirty="0">
                <a:solidFill>
                  <a:srgbClr val="777777"/>
                </a:solidFill>
                <a:latin typeface="Bahnschrift Light Condensed" panose="020B0502040204020203" pitchFamily="34" charset="0"/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9D94F53-826D-497F-9256-501C9020995C}"/>
              </a:ext>
            </a:extLst>
          </p:cNvPr>
          <p:cNvGrpSpPr/>
          <p:nvPr/>
        </p:nvGrpSpPr>
        <p:grpSpPr>
          <a:xfrm>
            <a:off x="-10864896" y="1653911"/>
            <a:ext cx="2250832" cy="1999393"/>
            <a:chOff x="577515" y="617998"/>
            <a:chExt cx="1688124" cy="1499545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0A837240-D309-4F7B-A460-95921597E414}"/>
                </a:ext>
              </a:extLst>
            </p:cNvPr>
            <p:cNvSpPr txBox="1"/>
            <p:nvPr/>
          </p:nvSpPr>
          <p:spPr>
            <a:xfrm>
              <a:off x="577515" y="617998"/>
              <a:ext cx="1688124" cy="5617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4267" dirty="0">
                  <a:latin typeface="Bahnschrift SemiBold" panose="020B0502040204020203" pitchFamily="34" charset="0"/>
                  <a:cs typeface="Angsana New" panose="020B0502040204020203" pitchFamily="18" charset="-34"/>
                </a:rPr>
                <a:t>07/2014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EBD51C4-E978-493C-A4C6-C622DF0AF053}"/>
                </a:ext>
              </a:extLst>
            </p:cNvPr>
            <p:cNvSpPr txBox="1"/>
            <p:nvPr/>
          </p:nvSpPr>
          <p:spPr>
            <a:xfrm>
              <a:off x="577515" y="1124819"/>
              <a:ext cx="1688124" cy="9927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667" dirty="0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  <a:t>Published to GitHub &amp; </a:t>
              </a:r>
              <a:r>
                <a:rPr lang="en-GB" sz="2667" dirty="0" err="1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  <a:t>ScriptCenter</a:t>
              </a:r>
              <a:endParaRPr lang="en-GB" sz="2667" dirty="0">
                <a:solidFill>
                  <a:srgbClr val="777777"/>
                </a:solidFill>
                <a:latin typeface="Bahnschrift Light Condensed" panose="020B0502040204020203" pitchFamily="34" charset="0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C35BC18-C0B7-4E3F-A7FB-FFFA46226704}"/>
              </a:ext>
            </a:extLst>
          </p:cNvPr>
          <p:cNvGrpSpPr/>
          <p:nvPr/>
        </p:nvGrpSpPr>
        <p:grpSpPr>
          <a:xfrm>
            <a:off x="-6549592" y="1805266"/>
            <a:ext cx="2250832" cy="2409826"/>
            <a:chOff x="577515" y="617998"/>
            <a:chExt cx="1688124" cy="1807369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4D3F3CD-4680-43DB-B035-722D9AB6E581}"/>
                </a:ext>
              </a:extLst>
            </p:cNvPr>
            <p:cNvSpPr txBox="1"/>
            <p:nvPr/>
          </p:nvSpPr>
          <p:spPr>
            <a:xfrm>
              <a:off x="577515" y="617998"/>
              <a:ext cx="1688124" cy="5617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267" dirty="0">
                  <a:latin typeface="Bahnschrift SemiBold" panose="020B0502040204020203" pitchFamily="34" charset="0"/>
                  <a:cs typeface="Angsana New" panose="020B0502040204020203" pitchFamily="18" charset="-34"/>
                </a:rPr>
                <a:t>06/2016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AABB9DB-B226-4748-9F20-E8C4826C0CE8}"/>
                </a:ext>
              </a:extLst>
            </p:cNvPr>
            <p:cNvSpPr txBox="1"/>
            <p:nvPr/>
          </p:nvSpPr>
          <p:spPr>
            <a:xfrm>
              <a:off x="577515" y="1124819"/>
              <a:ext cx="1688124" cy="13005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667" dirty="0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  <a:t>SQL Community Slack Was Born</a:t>
              </a:r>
            </a:p>
          </p:txBody>
        </p:sp>
      </p:grpSp>
      <p:sp>
        <p:nvSpPr>
          <p:cNvPr id="34" name="Oval 33">
            <a:extLst>
              <a:ext uri="{FF2B5EF4-FFF2-40B4-BE49-F238E27FC236}">
                <a16:creationId xmlns:a16="http://schemas.microsoft.com/office/drawing/2014/main" id="{985EDF70-10D8-4318-AE75-500D331ED2FD}"/>
              </a:ext>
            </a:extLst>
          </p:cNvPr>
          <p:cNvSpPr/>
          <p:nvPr/>
        </p:nvSpPr>
        <p:spPr>
          <a:xfrm>
            <a:off x="-3681578" y="3125782"/>
            <a:ext cx="913167" cy="895529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>
              <a:solidFill>
                <a:srgbClr val="FFC000"/>
              </a:solidFill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B86FAC4A-68DE-4A67-B3DB-CCD7F724A7DF}"/>
              </a:ext>
            </a:extLst>
          </p:cNvPr>
          <p:cNvGrpSpPr/>
          <p:nvPr/>
        </p:nvGrpSpPr>
        <p:grpSpPr>
          <a:xfrm>
            <a:off x="-4191240" y="4610554"/>
            <a:ext cx="2250832" cy="1999393"/>
            <a:chOff x="577515" y="617998"/>
            <a:chExt cx="1688124" cy="1499545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1F0F4F7-1877-49BB-9A37-B38B77017237}"/>
                </a:ext>
              </a:extLst>
            </p:cNvPr>
            <p:cNvSpPr txBox="1"/>
            <p:nvPr/>
          </p:nvSpPr>
          <p:spPr>
            <a:xfrm>
              <a:off x="577515" y="617998"/>
              <a:ext cx="1688124" cy="5617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267" dirty="0">
                  <a:latin typeface="Bahnschrift SemiBold" panose="020B0502040204020203" pitchFamily="34" charset="0"/>
                  <a:cs typeface="Angsana New" panose="020B0502040204020203" pitchFamily="18" charset="-34"/>
                </a:rPr>
                <a:t>01/2017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554D22E-EDCD-465E-98A4-3370939DC870}"/>
                </a:ext>
              </a:extLst>
            </p:cNvPr>
            <p:cNvSpPr txBox="1"/>
            <p:nvPr/>
          </p:nvSpPr>
          <p:spPr>
            <a:xfrm>
              <a:off x="577515" y="1124819"/>
              <a:ext cx="1688124" cy="9927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667" dirty="0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  <a:t>The Road to 1.0</a:t>
              </a:r>
              <a:br>
                <a:rPr lang="en-GB" sz="2667" dirty="0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</a:br>
              <a:r>
                <a:rPr lang="en-GB" sz="2667" dirty="0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  <a:t>starts</a:t>
              </a:r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438D8EEC-6B7D-4FDE-B206-1ED498632770}"/>
              </a:ext>
            </a:extLst>
          </p:cNvPr>
          <p:cNvSpPr txBox="1"/>
          <p:nvPr/>
        </p:nvSpPr>
        <p:spPr>
          <a:xfrm>
            <a:off x="-4207148" y="1866735"/>
            <a:ext cx="2250832" cy="913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667" dirty="0">
                <a:solidFill>
                  <a:srgbClr val="777777"/>
                </a:solidFill>
                <a:latin typeface="Bahnschrift Light Condensed" panose="020B0502040204020203" pitchFamily="34" charset="0"/>
              </a:rPr>
              <a:t>32 Contributors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EB2F6503-DB9F-42D8-8261-5E8BEDA1C164}"/>
              </a:ext>
            </a:extLst>
          </p:cNvPr>
          <p:cNvSpPr/>
          <p:nvPr/>
        </p:nvSpPr>
        <p:spPr>
          <a:xfrm>
            <a:off x="-1502360" y="4340973"/>
            <a:ext cx="913167" cy="895529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>
              <a:solidFill>
                <a:srgbClr val="FFC000"/>
              </a:solidFill>
            </a:endParaRP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D32E9FD1-E1BE-4EB8-AAC0-22B225C2077D}"/>
              </a:ext>
            </a:extLst>
          </p:cNvPr>
          <p:cNvGrpSpPr/>
          <p:nvPr/>
        </p:nvGrpSpPr>
        <p:grpSpPr>
          <a:xfrm>
            <a:off x="-2278528" y="2308745"/>
            <a:ext cx="2250832" cy="1178528"/>
            <a:chOff x="577515" y="617998"/>
            <a:chExt cx="1688124" cy="883896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D0D5C1C3-9903-413C-A4EB-703D4812EAD4}"/>
                </a:ext>
              </a:extLst>
            </p:cNvPr>
            <p:cNvSpPr txBox="1"/>
            <p:nvPr/>
          </p:nvSpPr>
          <p:spPr>
            <a:xfrm>
              <a:off x="577515" y="617998"/>
              <a:ext cx="1688124" cy="5617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267" dirty="0">
                  <a:latin typeface="Bahnschrift SemiBold" panose="020B0502040204020203" pitchFamily="34" charset="0"/>
                  <a:cs typeface="Angsana New" panose="020B0502040204020203" pitchFamily="18" charset="-34"/>
                </a:rPr>
                <a:t>03/2018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6EB49871-23BF-45FC-BE07-B879EDC9A3BC}"/>
                </a:ext>
              </a:extLst>
            </p:cNvPr>
            <p:cNvSpPr txBox="1"/>
            <p:nvPr/>
          </p:nvSpPr>
          <p:spPr>
            <a:xfrm>
              <a:off x="577515" y="1124819"/>
              <a:ext cx="1688124" cy="3770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667" dirty="0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  <a:t>MIT Licence</a:t>
              </a:r>
            </a:p>
          </p:txBody>
        </p:sp>
      </p:grpSp>
      <p:sp>
        <p:nvSpPr>
          <p:cNvPr id="48" name="Oval 47">
            <a:extLst>
              <a:ext uri="{FF2B5EF4-FFF2-40B4-BE49-F238E27FC236}">
                <a16:creationId xmlns:a16="http://schemas.microsoft.com/office/drawing/2014/main" id="{BF6E62A0-A2EB-43C1-A2C8-5E65CFE1CBB8}"/>
              </a:ext>
            </a:extLst>
          </p:cNvPr>
          <p:cNvSpPr/>
          <p:nvPr/>
        </p:nvSpPr>
        <p:spPr>
          <a:xfrm>
            <a:off x="775509" y="3054390"/>
            <a:ext cx="913167" cy="895529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>
              <a:solidFill>
                <a:srgbClr val="FFC000"/>
              </a:solidFill>
            </a:endParaRP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071C0197-A2AF-4C3E-BA12-05203AA984AE}"/>
              </a:ext>
            </a:extLst>
          </p:cNvPr>
          <p:cNvGrpSpPr/>
          <p:nvPr/>
        </p:nvGrpSpPr>
        <p:grpSpPr>
          <a:xfrm>
            <a:off x="151101" y="4566425"/>
            <a:ext cx="2250832" cy="1178528"/>
            <a:chOff x="577515" y="617998"/>
            <a:chExt cx="1688124" cy="883896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0F9CCFBE-F25A-4C12-A4C8-ACB4C1E70680}"/>
                </a:ext>
              </a:extLst>
            </p:cNvPr>
            <p:cNvSpPr txBox="1"/>
            <p:nvPr/>
          </p:nvSpPr>
          <p:spPr>
            <a:xfrm>
              <a:off x="577515" y="617998"/>
              <a:ext cx="1688124" cy="5617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267" dirty="0">
                  <a:latin typeface="Bahnschrift SemiBold" panose="020B0502040204020203" pitchFamily="34" charset="0"/>
                  <a:cs typeface="Angsana New" panose="020B0502040204020203" pitchFamily="18" charset="-34"/>
                </a:rPr>
                <a:t>06/2019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C2ED6071-638A-4919-BED7-AA155053F70B}"/>
                </a:ext>
              </a:extLst>
            </p:cNvPr>
            <p:cNvSpPr txBox="1"/>
            <p:nvPr/>
          </p:nvSpPr>
          <p:spPr>
            <a:xfrm>
              <a:off x="577515" y="1124819"/>
              <a:ext cx="1688124" cy="3770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667" dirty="0">
                  <a:solidFill>
                    <a:srgbClr val="777777"/>
                  </a:solidFill>
                  <a:latin typeface="Bahnschrift Light Condensed" panose="020B0502040204020203" pitchFamily="34" charset="0"/>
                </a:rPr>
                <a:t>Dbatools 1.0</a:t>
              </a:r>
            </a:p>
          </p:txBody>
        </p:sp>
      </p:grpSp>
      <p:sp>
        <p:nvSpPr>
          <p:cNvPr id="53" name="Oval 52">
            <a:extLst>
              <a:ext uri="{FF2B5EF4-FFF2-40B4-BE49-F238E27FC236}">
                <a16:creationId xmlns:a16="http://schemas.microsoft.com/office/drawing/2014/main" id="{07E04C57-1C85-46DF-A110-763E5D98F60A}"/>
              </a:ext>
            </a:extLst>
          </p:cNvPr>
          <p:cNvSpPr/>
          <p:nvPr/>
        </p:nvSpPr>
        <p:spPr>
          <a:xfrm>
            <a:off x="3443315" y="4370746"/>
            <a:ext cx="913167" cy="895529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>
              <a:solidFill>
                <a:srgbClr val="FFC000"/>
              </a:solidFill>
            </a:endParaRP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F342065D-6CEE-4C1B-8213-D72B59FD3B7E}"/>
              </a:ext>
            </a:extLst>
          </p:cNvPr>
          <p:cNvGrpSpPr/>
          <p:nvPr/>
        </p:nvGrpSpPr>
        <p:grpSpPr>
          <a:xfrm>
            <a:off x="2645073" y="2303837"/>
            <a:ext cx="2250832" cy="1178528"/>
            <a:chOff x="577515" y="617998"/>
            <a:chExt cx="1688124" cy="883896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9A2BFAA7-AEDA-4D94-B4EE-579B32315465}"/>
                </a:ext>
              </a:extLst>
            </p:cNvPr>
            <p:cNvSpPr txBox="1"/>
            <p:nvPr/>
          </p:nvSpPr>
          <p:spPr>
            <a:xfrm>
              <a:off x="577515" y="617998"/>
              <a:ext cx="1688124" cy="5617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267" dirty="0">
                  <a:latin typeface="Bahnschrift SemiBold" panose="020B0502040204020203" pitchFamily="34" charset="0"/>
                  <a:cs typeface="Angsana New" panose="020B0502040204020203" pitchFamily="18" charset="-34"/>
                </a:rPr>
                <a:t>03/2022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319773F9-71C2-4C52-AFE1-980C1C705F04}"/>
                </a:ext>
              </a:extLst>
            </p:cNvPr>
            <p:cNvSpPr txBox="1"/>
            <p:nvPr/>
          </p:nvSpPr>
          <p:spPr>
            <a:xfrm>
              <a:off x="577515" y="1124819"/>
              <a:ext cx="1688124" cy="3770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GB" sz="2667" dirty="0">
                <a:solidFill>
                  <a:srgbClr val="777777"/>
                </a:solidFill>
                <a:latin typeface="Bahnschrift Light Condensed" panose="020B0502040204020203" pitchFamily="34" charset="0"/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8F3D18D9-CF47-4C29-8998-BFBF74ACC0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2209" y="1909451"/>
            <a:ext cx="7098386" cy="177459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636FF0F-2684-463F-930A-C543437B47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15087" y="3635796"/>
            <a:ext cx="6295234" cy="223094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A304677-60AA-4ACD-B77A-6F894FA6250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6493" b="4247"/>
          <a:stretch/>
        </p:blipFill>
        <p:spPr>
          <a:xfrm>
            <a:off x="0" y="0"/>
            <a:ext cx="12179685" cy="1584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CE4A499-3204-426D-99A0-3E6163419DA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5986" b="4114"/>
          <a:stretch/>
        </p:blipFill>
        <p:spPr>
          <a:xfrm>
            <a:off x="1638508" y="5866740"/>
            <a:ext cx="10571813" cy="997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8678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DDEE15E-F7DE-42E5-B5E2-F43E32CDDABF}"/>
              </a:ext>
            </a:extLst>
          </p:cNvPr>
          <p:cNvGrpSpPr/>
          <p:nvPr/>
        </p:nvGrpSpPr>
        <p:grpSpPr>
          <a:xfrm>
            <a:off x="0" y="4234046"/>
            <a:ext cx="2554224" cy="720000"/>
            <a:chOff x="217220" y="2001864"/>
            <a:chExt cx="15601567" cy="1715009"/>
          </a:xfrm>
        </p:grpSpPr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F39309EF-07CD-4F48-A170-35A9B5137EB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24867" y="2371452"/>
              <a:ext cx="1979702" cy="1009598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974CAEF4-70BD-4F93-B805-736E299B540E}"/>
                </a:ext>
              </a:extLst>
            </p:cNvPr>
            <p:cNvCxnSpPr>
              <a:cxnSpLocks/>
            </p:cNvCxnSpPr>
            <p:nvPr/>
          </p:nvCxnSpPr>
          <p:spPr>
            <a:xfrm>
              <a:off x="8315500" y="2461335"/>
              <a:ext cx="1521533" cy="828636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3AE69D70-7AA6-47B3-A3DB-047043FDFE40}"/>
                </a:ext>
              </a:extLst>
            </p:cNvPr>
            <p:cNvCxnSpPr/>
            <p:nvPr/>
          </p:nvCxnSpPr>
          <p:spPr>
            <a:xfrm flipV="1">
              <a:off x="6665340" y="2416635"/>
              <a:ext cx="1569658" cy="917831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D2107EC7-9439-441E-B03A-8B7A3CAC0FE2}"/>
                </a:ext>
              </a:extLst>
            </p:cNvPr>
            <p:cNvCxnSpPr>
              <a:cxnSpLocks/>
            </p:cNvCxnSpPr>
            <p:nvPr/>
          </p:nvCxnSpPr>
          <p:spPr>
            <a:xfrm>
              <a:off x="5088140" y="2559487"/>
              <a:ext cx="1521533" cy="828636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FC529732-7F15-4845-B00A-A960B7734045}"/>
                </a:ext>
              </a:extLst>
            </p:cNvPr>
            <p:cNvSpPr/>
            <p:nvPr/>
          </p:nvSpPr>
          <p:spPr>
            <a:xfrm>
              <a:off x="6291298" y="3006814"/>
              <a:ext cx="684875" cy="671647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133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F9B15BA-A2B7-4CD2-BCAD-3FD07AE7AAE4}"/>
                </a:ext>
              </a:extLst>
            </p:cNvPr>
            <p:cNvCxnSpPr/>
            <p:nvPr/>
          </p:nvCxnSpPr>
          <p:spPr>
            <a:xfrm flipV="1">
              <a:off x="3389855" y="2440889"/>
              <a:ext cx="1569658" cy="917831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C2C36DB-0A37-431B-9CD9-7D7CE1365166}"/>
                </a:ext>
              </a:extLst>
            </p:cNvPr>
            <p:cNvCxnSpPr>
              <a:cxnSpLocks/>
            </p:cNvCxnSpPr>
            <p:nvPr/>
          </p:nvCxnSpPr>
          <p:spPr>
            <a:xfrm>
              <a:off x="1827600" y="2530085"/>
              <a:ext cx="1521533" cy="828636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C2D86613-DA21-4AEA-B60A-071B379CF5A8}"/>
                </a:ext>
              </a:extLst>
            </p:cNvPr>
            <p:cNvCxnSpPr/>
            <p:nvPr/>
          </p:nvCxnSpPr>
          <p:spPr>
            <a:xfrm flipV="1">
              <a:off x="217220" y="2500122"/>
              <a:ext cx="1569658" cy="917831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E93FE71D-4E2B-486A-B462-67B58D30D53E}"/>
                </a:ext>
              </a:extLst>
            </p:cNvPr>
            <p:cNvSpPr/>
            <p:nvPr/>
          </p:nvSpPr>
          <p:spPr>
            <a:xfrm>
              <a:off x="1482303" y="2145169"/>
              <a:ext cx="684875" cy="671647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133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EEA6E850-3D47-408A-B7D4-6C1A92937F75}"/>
                </a:ext>
              </a:extLst>
            </p:cNvPr>
            <p:cNvSpPr/>
            <p:nvPr/>
          </p:nvSpPr>
          <p:spPr>
            <a:xfrm>
              <a:off x="3006695" y="2973805"/>
              <a:ext cx="684875" cy="671647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133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5455069F-E10E-4169-80E2-1CDA6EBECC3C}"/>
                </a:ext>
              </a:extLst>
            </p:cNvPr>
            <p:cNvSpPr/>
            <p:nvPr/>
          </p:nvSpPr>
          <p:spPr>
            <a:xfrm>
              <a:off x="4641138" y="2194261"/>
              <a:ext cx="684875" cy="671647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133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985EDF70-10D8-4318-AE75-500D331ED2FD}"/>
                </a:ext>
              </a:extLst>
            </p:cNvPr>
            <p:cNvSpPr/>
            <p:nvPr/>
          </p:nvSpPr>
          <p:spPr>
            <a:xfrm>
              <a:off x="7940684" y="2111503"/>
              <a:ext cx="684875" cy="671647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133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EB2F6503-DB9F-42D8-8261-5E8BEDA1C164}"/>
                </a:ext>
              </a:extLst>
            </p:cNvPr>
            <p:cNvSpPr/>
            <p:nvPr/>
          </p:nvSpPr>
          <p:spPr>
            <a:xfrm>
              <a:off x="9575097" y="3022896"/>
              <a:ext cx="684875" cy="671647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133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BF6E62A0-A2EB-43C1-A2C8-5E65CFE1CBB8}"/>
                </a:ext>
              </a:extLst>
            </p:cNvPr>
            <p:cNvSpPr/>
            <p:nvPr/>
          </p:nvSpPr>
          <p:spPr>
            <a:xfrm>
              <a:off x="11283498" y="2057959"/>
              <a:ext cx="684875" cy="671647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133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7545A92E-4A57-42AF-AB68-98D97D05B85B}"/>
                </a:ext>
              </a:extLst>
            </p:cNvPr>
            <p:cNvCxnSpPr>
              <a:cxnSpLocks/>
            </p:cNvCxnSpPr>
            <p:nvPr/>
          </p:nvCxnSpPr>
          <p:spPr>
            <a:xfrm>
              <a:off x="11659255" y="2478897"/>
              <a:ext cx="1870479" cy="902153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07E04C57-1C85-46DF-A110-763E5D98F60A}"/>
                </a:ext>
              </a:extLst>
            </p:cNvPr>
            <p:cNvSpPr/>
            <p:nvPr/>
          </p:nvSpPr>
          <p:spPr>
            <a:xfrm>
              <a:off x="13284353" y="3045226"/>
              <a:ext cx="684875" cy="671647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133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319773F9-71C2-4C52-AFE1-980C1C705F04}"/>
                </a:ext>
              </a:extLst>
            </p:cNvPr>
            <p:cNvSpPr txBox="1"/>
            <p:nvPr/>
          </p:nvSpPr>
          <p:spPr>
            <a:xfrm>
              <a:off x="12685672" y="2001864"/>
              <a:ext cx="1688124" cy="5740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133" b="0" i="0" u="none" strike="noStrike" kern="1200" cap="none" spc="0" normalizeH="0" baseline="0" noProof="0" dirty="0">
                <a:ln>
                  <a:noFill/>
                </a:ln>
                <a:solidFill>
                  <a:srgbClr val="777777"/>
                </a:solidFill>
                <a:effectLst/>
                <a:uLnTx/>
                <a:uFillTx/>
                <a:latin typeface="Bahnschrift Light Condensed" panose="020B0502040204020203" pitchFamily="34" charset="0"/>
                <a:ea typeface="+mn-ea"/>
                <a:cs typeface="+mn-cs"/>
              </a:endParaRPr>
            </a:p>
          </p:txBody>
        </p: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72C8EAF8-E6B9-428D-9217-388A1C2367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839085" y="2278350"/>
              <a:ext cx="1979702" cy="1009598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 descr="A person wearing a hat&#10;&#10;Description automatically generated">
            <a:extLst>
              <a:ext uri="{FF2B5EF4-FFF2-40B4-BE49-F238E27FC236}">
                <a16:creationId xmlns:a16="http://schemas.microsoft.com/office/drawing/2014/main" id="{2B137DC5-ED6D-4D21-AE55-18339D50D6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6105" y="202839"/>
            <a:ext cx="720000" cy="720000"/>
          </a:xfrm>
          <a:prstGeom prst="rect">
            <a:avLst/>
          </a:prstGeom>
        </p:spPr>
      </p:pic>
      <p:pic>
        <p:nvPicPr>
          <p:cNvPr id="19" name="Picture 18" descr="A person wearing a hat&#10;&#10;Description automatically generated">
            <a:extLst>
              <a:ext uri="{FF2B5EF4-FFF2-40B4-BE49-F238E27FC236}">
                <a16:creationId xmlns:a16="http://schemas.microsoft.com/office/drawing/2014/main" id="{D115C615-BEEC-401A-853F-F9BFFB7208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920" y="202839"/>
            <a:ext cx="720000" cy="720000"/>
          </a:xfrm>
          <a:prstGeom prst="rect">
            <a:avLst/>
          </a:prstGeom>
        </p:spPr>
      </p:pic>
      <p:pic>
        <p:nvPicPr>
          <p:cNvPr id="59" name="Picture 58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D9329509-5755-4946-A497-07D7674C36D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6105" y="202839"/>
            <a:ext cx="720000" cy="720000"/>
          </a:xfrm>
          <a:prstGeom prst="rect">
            <a:avLst/>
          </a:prstGeom>
        </p:spPr>
      </p:pic>
      <p:pic>
        <p:nvPicPr>
          <p:cNvPr id="61" name="Picture 60" descr="A close up of a person&#10;&#10;Description automatically generated">
            <a:extLst>
              <a:ext uri="{FF2B5EF4-FFF2-40B4-BE49-F238E27FC236}">
                <a16:creationId xmlns:a16="http://schemas.microsoft.com/office/drawing/2014/main" id="{6D3713F6-8EFC-4136-B2FD-5F9D02A3D6E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781" y="1633972"/>
            <a:ext cx="1440000" cy="1440000"/>
          </a:xfrm>
          <a:prstGeom prst="rect">
            <a:avLst/>
          </a:prstGeom>
        </p:spPr>
      </p:pic>
      <p:pic>
        <p:nvPicPr>
          <p:cNvPr id="63" name="Picture 62" descr="A person holding a computer&#10;&#10;Description automatically generated">
            <a:extLst>
              <a:ext uri="{FF2B5EF4-FFF2-40B4-BE49-F238E27FC236}">
                <a16:creationId xmlns:a16="http://schemas.microsoft.com/office/drawing/2014/main" id="{983737BD-D295-444A-B745-C1BF38A7304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6105" y="202839"/>
            <a:ext cx="720000" cy="720000"/>
          </a:xfrm>
          <a:prstGeom prst="rect">
            <a:avLst/>
          </a:prstGeom>
        </p:spPr>
      </p:pic>
      <p:pic>
        <p:nvPicPr>
          <p:cNvPr id="2049" name="Picture 2048" descr="A close up of a logo&#10;&#10;Description automatically generated">
            <a:extLst>
              <a:ext uri="{FF2B5EF4-FFF2-40B4-BE49-F238E27FC236}">
                <a16:creationId xmlns:a16="http://schemas.microsoft.com/office/drawing/2014/main" id="{961CA3C6-3093-4849-A829-48C167804D6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7087" y="202839"/>
            <a:ext cx="720000" cy="720000"/>
          </a:xfrm>
          <a:prstGeom prst="rect">
            <a:avLst/>
          </a:prstGeom>
        </p:spPr>
      </p:pic>
      <p:pic>
        <p:nvPicPr>
          <p:cNvPr id="2052" name="Picture 2051" descr="A close up of a person&#10;&#10;Description automatically generated">
            <a:extLst>
              <a:ext uri="{FF2B5EF4-FFF2-40B4-BE49-F238E27FC236}">
                <a16:creationId xmlns:a16="http://schemas.microsoft.com/office/drawing/2014/main" id="{ED6D0682-F6CF-4D23-8D26-D6C5D79BB7E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0699" y="206328"/>
            <a:ext cx="720000" cy="720000"/>
          </a:xfrm>
          <a:prstGeom prst="rect">
            <a:avLst/>
          </a:prstGeom>
        </p:spPr>
      </p:pic>
      <p:pic>
        <p:nvPicPr>
          <p:cNvPr id="2054" name="Picture 2053" descr="A person wearing glasses and smiling at the camera&#10;&#10;Description automatically generated">
            <a:extLst>
              <a:ext uri="{FF2B5EF4-FFF2-40B4-BE49-F238E27FC236}">
                <a16:creationId xmlns:a16="http://schemas.microsoft.com/office/drawing/2014/main" id="{242C5F8C-2276-406F-8F7E-37628AFA304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9884" y="206328"/>
            <a:ext cx="720000" cy="720000"/>
          </a:xfrm>
          <a:prstGeom prst="rect">
            <a:avLst/>
          </a:prstGeom>
        </p:spPr>
      </p:pic>
      <p:pic>
        <p:nvPicPr>
          <p:cNvPr id="2056" name="Picture 2055" descr="A dog sitting on a table&#10;&#10;Description automatically generated">
            <a:extLst>
              <a:ext uri="{FF2B5EF4-FFF2-40B4-BE49-F238E27FC236}">
                <a16:creationId xmlns:a16="http://schemas.microsoft.com/office/drawing/2014/main" id="{8B6DB0E5-2F9B-4874-820A-C5FF79098B9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7915" y="206328"/>
            <a:ext cx="720000" cy="720000"/>
          </a:xfrm>
          <a:prstGeom prst="rect">
            <a:avLst/>
          </a:prstGeom>
        </p:spPr>
      </p:pic>
      <p:pic>
        <p:nvPicPr>
          <p:cNvPr id="2058" name="Picture 2057" descr="A person wearing glasses and smiling at the camera&#10;&#10;Description automatically generated">
            <a:extLst>
              <a:ext uri="{FF2B5EF4-FFF2-40B4-BE49-F238E27FC236}">
                <a16:creationId xmlns:a16="http://schemas.microsoft.com/office/drawing/2014/main" id="{CE73C588-FFE9-472F-AA8B-7874CEE6AF6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2681" y="202839"/>
            <a:ext cx="720000" cy="720000"/>
          </a:xfrm>
          <a:prstGeom prst="rect">
            <a:avLst/>
          </a:prstGeom>
        </p:spPr>
      </p:pic>
      <p:pic>
        <p:nvPicPr>
          <p:cNvPr id="2060" name="Picture 2059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0B2BFAC1-222B-45A6-BB21-7B1CD5C35C4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3632" y="2352193"/>
            <a:ext cx="720000" cy="720000"/>
          </a:xfrm>
          <a:prstGeom prst="rect">
            <a:avLst/>
          </a:prstGeom>
        </p:spPr>
      </p:pic>
      <p:pic>
        <p:nvPicPr>
          <p:cNvPr id="2062" name="Picture 2061" descr="A person wearing glasses&#10;&#10;Description automatically generated">
            <a:extLst>
              <a:ext uri="{FF2B5EF4-FFF2-40B4-BE49-F238E27FC236}">
                <a16:creationId xmlns:a16="http://schemas.microsoft.com/office/drawing/2014/main" id="{F6E51DD6-6DFA-4E19-B98E-B6182A8F60C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2013" y="215035"/>
            <a:ext cx="1440000" cy="1440000"/>
          </a:xfrm>
          <a:prstGeom prst="rect">
            <a:avLst/>
          </a:prstGeom>
        </p:spPr>
      </p:pic>
      <p:pic>
        <p:nvPicPr>
          <p:cNvPr id="2064" name="Picture 2063" descr="A picture containing drawing&#10;&#10;Description automatically generated">
            <a:extLst>
              <a:ext uri="{FF2B5EF4-FFF2-40B4-BE49-F238E27FC236}">
                <a16:creationId xmlns:a16="http://schemas.microsoft.com/office/drawing/2014/main" id="{92B18E45-2FE1-4AB6-A988-B4B591D4194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8476" y="206328"/>
            <a:ext cx="720000" cy="720000"/>
          </a:xfrm>
          <a:prstGeom prst="rect">
            <a:avLst/>
          </a:prstGeom>
        </p:spPr>
      </p:pic>
      <p:pic>
        <p:nvPicPr>
          <p:cNvPr id="2070" name="Picture 2069" descr="A picture containing motorcycle, man, window, black&#10;&#10;Description automatically generated">
            <a:extLst>
              <a:ext uri="{FF2B5EF4-FFF2-40B4-BE49-F238E27FC236}">
                <a16:creationId xmlns:a16="http://schemas.microsoft.com/office/drawing/2014/main" id="{EFBBEDC5-EB6A-4896-B98D-F0C4E477FDA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5104" y="193972"/>
            <a:ext cx="720000" cy="720000"/>
          </a:xfrm>
          <a:prstGeom prst="rect">
            <a:avLst/>
          </a:prstGeom>
        </p:spPr>
      </p:pic>
      <p:pic>
        <p:nvPicPr>
          <p:cNvPr id="2078" name="Picture 2077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9985C003-3072-4249-AC18-69B8CAD0B0B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003" y="2359707"/>
            <a:ext cx="720000" cy="720000"/>
          </a:xfrm>
          <a:prstGeom prst="rect">
            <a:avLst/>
          </a:prstGeom>
        </p:spPr>
      </p:pic>
      <p:pic>
        <p:nvPicPr>
          <p:cNvPr id="2080" name="Picture 2079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8C8702DA-F525-4D45-B658-7BB7594914B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1689" y="2359123"/>
            <a:ext cx="720000" cy="720000"/>
          </a:xfrm>
          <a:prstGeom prst="rect">
            <a:avLst/>
          </a:prstGeom>
        </p:spPr>
      </p:pic>
      <p:pic>
        <p:nvPicPr>
          <p:cNvPr id="2098" name="Picture 2097" descr="A person wearing glasses and smiling at the camera&#10;&#10;Description automatically generated">
            <a:extLst>
              <a:ext uri="{FF2B5EF4-FFF2-40B4-BE49-F238E27FC236}">
                <a16:creationId xmlns:a16="http://schemas.microsoft.com/office/drawing/2014/main" id="{A2E90F92-41EB-4C09-BB2D-DFE7DD788DC1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6653" y="2360861"/>
            <a:ext cx="720000" cy="720000"/>
          </a:xfrm>
          <a:prstGeom prst="rect">
            <a:avLst/>
          </a:prstGeom>
        </p:spPr>
      </p:pic>
      <p:pic>
        <p:nvPicPr>
          <p:cNvPr id="2110" name="Picture 2109" descr="A close up of a coin&#10;&#10;Description automatically generated">
            <a:extLst>
              <a:ext uri="{FF2B5EF4-FFF2-40B4-BE49-F238E27FC236}">
                <a16:creationId xmlns:a16="http://schemas.microsoft.com/office/drawing/2014/main" id="{A0169135-4143-4C8E-AF84-ABE0BFB11F63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1177" y="2360861"/>
            <a:ext cx="720000" cy="720000"/>
          </a:xfrm>
          <a:prstGeom prst="rect">
            <a:avLst/>
          </a:prstGeom>
        </p:spPr>
      </p:pic>
      <p:pic>
        <p:nvPicPr>
          <p:cNvPr id="2114" name="Picture 2113" descr="A close up of a logo&#10;&#10;Description automatically generated">
            <a:extLst>
              <a:ext uri="{FF2B5EF4-FFF2-40B4-BE49-F238E27FC236}">
                <a16:creationId xmlns:a16="http://schemas.microsoft.com/office/drawing/2014/main" id="{F3C1A494-A484-4D9F-BD3E-4B7BC16470B0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8456" y="2363295"/>
            <a:ext cx="720000" cy="720000"/>
          </a:xfrm>
          <a:prstGeom prst="rect">
            <a:avLst/>
          </a:prstGeom>
        </p:spPr>
      </p:pic>
      <p:pic>
        <p:nvPicPr>
          <p:cNvPr id="2122" name="Picture 2121" descr="A person who is smiling and looking at the camera&#10;&#10;Description automatically generated">
            <a:extLst>
              <a:ext uri="{FF2B5EF4-FFF2-40B4-BE49-F238E27FC236}">
                <a16:creationId xmlns:a16="http://schemas.microsoft.com/office/drawing/2014/main" id="{AED62EDD-845E-42EA-82AD-DC107DE619EF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9884" y="2356048"/>
            <a:ext cx="720000" cy="720000"/>
          </a:xfrm>
          <a:prstGeom prst="rect">
            <a:avLst/>
          </a:prstGeom>
        </p:spPr>
      </p:pic>
      <p:pic>
        <p:nvPicPr>
          <p:cNvPr id="2124" name="Picture 2123" descr="A picture containing black, small, sitting, man&#10;&#10;Description automatically generated">
            <a:extLst>
              <a:ext uri="{FF2B5EF4-FFF2-40B4-BE49-F238E27FC236}">
                <a16:creationId xmlns:a16="http://schemas.microsoft.com/office/drawing/2014/main" id="{71F7563D-4A9D-4B10-8F3B-E9C5A3EED4EC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4160" y="2367100"/>
            <a:ext cx="720000" cy="720000"/>
          </a:xfrm>
          <a:prstGeom prst="rect">
            <a:avLst/>
          </a:prstGeom>
        </p:spPr>
      </p:pic>
      <p:pic>
        <p:nvPicPr>
          <p:cNvPr id="2126" name="Picture 2125" descr="A close up of a logo&#10;&#10;Description automatically generated">
            <a:extLst>
              <a:ext uri="{FF2B5EF4-FFF2-40B4-BE49-F238E27FC236}">
                <a16:creationId xmlns:a16="http://schemas.microsoft.com/office/drawing/2014/main" id="{F8A6B34E-4ACA-4813-A2D0-92F8A010FA09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3632" y="2418216"/>
            <a:ext cx="720000" cy="720000"/>
          </a:xfrm>
          <a:prstGeom prst="rect">
            <a:avLst/>
          </a:prstGeom>
        </p:spPr>
      </p:pic>
      <p:pic>
        <p:nvPicPr>
          <p:cNvPr id="2128" name="Picture 2127" descr="A picture containing outdoor, grass, person, bench&#10;&#10;Description automatically generated">
            <a:extLst>
              <a:ext uri="{FF2B5EF4-FFF2-40B4-BE49-F238E27FC236}">
                <a16:creationId xmlns:a16="http://schemas.microsoft.com/office/drawing/2014/main" id="{C258107E-24A7-4E7A-B282-988721EDDC8E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1013" y="1655391"/>
            <a:ext cx="1440000" cy="1440000"/>
          </a:xfrm>
          <a:prstGeom prst="rect">
            <a:avLst/>
          </a:prstGeom>
        </p:spPr>
      </p:pic>
      <p:pic>
        <p:nvPicPr>
          <p:cNvPr id="12" name="Picture 11" descr="A close up of a person&#10;&#10;Description automatically generated">
            <a:extLst>
              <a:ext uri="{FF2B5EF4-FFF2-40B4-BE49-F238E27FC236}">
                <a16:creationId xmlns:a16="http://schemas.microsoft.com/office/drawing/2014/main" id="{3B4A952B-CFBD-45DC-9869-01DB664EE85D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7539" y="920981"/>
            <a:ext cx="1440000" cy="1440000"/>
          </a:xfrm>
          <a:prstGeom prst="rect">
            <a:avLst/>
          </a:prstGeom>
        </p:spPr>
      </p:pic>
      <p:pic>
        <p:nvPicPr>
          <p:cNvPr id="15" name="Picture 14" descr="A person wearing a striped shirt and smiling at the camera&#10;&#10;Description automatically generated">
            <a:extLst>
              <a:ext uri="{FF2B5EF4-FFF2-40B4-BE49-F238E27FC236}">
                <a16:creationId xmlns:a16="http://schemas.microsoft.com/office/drawing/2014/main" id="{40041613-15C2-42D8-B937-267F8C8840CE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412" y="193972"/>
            <a:ext cx="1440000" cy="1440000"/>
          </a:xfrm>
          <a:prstGeom prst="rect">
            <a:avLst/>
          </a:prstGeom>
        </p:spPr>
      </p:pic>
      <p:pic>
        <p:nvPicPr>
          <p:cNvPr id="2068" name="Picture 2067" descr="A person wearing a hat and sunglasses&#10;&#10;Description automatically generated">
            <a:extLst>
              <a:ext uri="{FF2B5EF4-FFF2-40B4-BE49-F238E27FC236}">
                <a16:creationId xmlns:a16="http://schemas.microsoft.com/office/drawing/2014/main" id="{ECC8F051-3A46-4B17-84F9-CBC677DAC0EA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0695" y="926328"/>
            <a:ext cx="720000" cy="720000"/>
          </a:xfrm>
          <a:prstGeom prst="rect">
            <a:avLst/>
          </a:prstGeom>
        </p:spPr>
      </p:pic>
      <p:pic>
        <p:nvPicPr>
          <p:cNvPr id="2072" name="Picture 2071" descr="A close up of a person wearing glasses and a blue shirt&#10;&#10;Description automatically generated">
            <a:extLst>
              <a:ext uri="{FF2B5EF4-FFF2-40B4-BE49-F238E27FC236}">
                <a16:creationId xmlns:a16="http://schemas.microsoft.com/office/drawing/2014/main" id="{02BAF995-DDEA-4133-8E89-39D64840145B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5409" y="922263"/>
            <a:ext cx="720000" cy="720000"/>
          </a:xfrm>
          <a:prstGeom prst="rect">
            <a:avLst/>
          </a:prstGeom>
        </p:spPr>
      </p:pic>
      <p:pic>
        <p:nvPicPr>
          <p:cNvPr id="2074" name="Picture 2073" descr="A person standing next to a tree&#10;&#10;Description automatically generated">
            <a:extLst>
              <a:ext uri="{FF2B5EF4-FFF2-40B4-BE49-F238E27FC236}">
                <a16:creationId xmlns:a16="http://schemas.microsoft.com/office/drawing/2014/main" id="{05FB1B72-FD6D-4FA7-A93F-2BC170703C51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4061" y="922263"/>
            <a:ext cx="720000" cy="720000"/>
          </a:xfrm>
          <a:prstGeom prst="rect">
            <a:avLst/>
          </a:prstGeom>
        </p:spPr>
      </p:pic>
      <p:pic>
        <p:nvPicPr>
          <p:cNvPr id="2076" name="Picture 2075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3014ED6F-872D-43F9-9196-C38B281B3591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5124" y="922263"/>
            <a:ext cx="720000" cy="720000"/>
          </a:xfrm>
          <a:prstGeom prst="rect">
            <a:avLst/>
          </a:prstGeom>
        </p:spPr>
      </p:pic>
      <p:pic>
        <p:nvPicPr>
          <p:cNvPr id="2082" name="Picture 2081" descr="A person wearing glasses and smiling at the camera&#10;&#10;Description automatically generated">
            <a:extLst>
              <a:ext uri="{FF2B5EF4-FFF2-40B4-BE49-F238E27FC236}">
                <a16:creationId xmlns:a16="http://schemas.microsoft.com/office/drawing/2014/main" id="{8868AD9D-43BF-46B9-B4C9-E58047299F56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8088" y="926328"/>
            <a:ext cx="720000" cy="720000"/>
          </a:xfrm>
          <a:prstGeom prst="rect">
            <a:avLst/>
          </a:prstGeom>
        </p:spPr>
      </p:pic>
      <p:pic>
        <p:nvPicPr>
          <p:cNvPr id="2084" name="Picture 2083" descr="A person wearing glasses and smiling at the camera&#10;&#10;Description automatically generated">
            <a:extLst>
              <a:ext uri="{FF2B5EF4-FFF2-40B4-BE49-F238E27FC236}">
                <a16:creationId xmlns:a16="http://schemas.microsoft.com/office/drawing/2014/main" id="{7A933433-7F52-4FF5-8EB9-EEEA60213D7A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8001" y="926328"/>
            <a:ext cx="720000" cy="720000"/>
          </a:xfrm>
          <a:prstGeom prst="rect">
            <a:avLst/>
          </a:prstGeom>
        </p:spPr>
      </p:pic>
      <p:pic>
        <p:nvPicPr>
          <p:cNvPr id="2086" name="Picture 2085" descr="A picture containing clock&#10;&#10;Description automatically generated">
            <a:extLst>
              <a:ext uri="{FF2B5EF4-FFF2-40B4-BE49-F238E27FC236}">
                <a16:creationId xmlns:a16="http://schemas.microsoft.com/office/drawing/2014/main" id="{DAD53793-87E8-4D61-8099-1E858B4B53E2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4939" y="922839"/>
            <a:ext cx="720000" cy="720000"/>
          </a:xfrm>
          <a:prstGeom prst="rect">
            <a:avLst/>
          </a:prstGeom>
        </p:spPr>
      </p:pic>
      <p:pic>
        <p:nvPicPr>
          <p:cNvPr id="2088" name="Picture 2087" descr="A person wearing sunglasses posing for the camera&#10;&#10;Description automatically generated">
            <a:extLst>
              <a:ext uri="{FF2B5EF4-FFF2-40B4-BE49-F238E27FC236}">
                <a16:creationId xmlns:a16="http://schemas.microsoft.com/office/drawing/2014/main" id="{396A2841-1C41-4927-8736-635179FA58D0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8563" y="926264"/>
            <a:ext cx="720000" cy="720000"/>
          </a:xfrm>
          <a:prstGeom prst="rect">
            <a:avLst/>
          </a:prstGeom>
        </p:spPr>
      </p:pic>
      <p:pic>
        <p:nvPicPr>
          <p:cNvPr id="2090" name="Picture 2089" descr="A person sitting at a table posing for the camera&#10;&#10;Description automatically generated">
            <a:extLst>
              <a:ext uri="{FF2B5EF4-FFF2-40B4-BE49-F238E27FC236}">
                <a16:creationId xmlns:a16="http://schemas.microsoft.com/office/drawing/2014/main" id="{75513B18-4205-49BC-B9BA-A35EA777129A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9932" y="913972"/>
            <a:ext cx="720000" cy="720000"/>
          </a:xfrm>
          <a:prstGeom prst="rect">
            <a:avLst/>
          </a:prstGeom>
        </p:spPr>
      </p:pic>
      <p:pic>
        <p:nvPicPr>
          <p:cNvPr id="2092" name="Picture 2091" descr="A person wearing a red shirt&#10;&#10;Description automatically generated">
            <a:extLst>
              <a:ext uri="{FF2B5EF4-FFF2-40B4-BE49-F238E27FC236}">
                <a16:creationId xmlns:a16="http://schemas.microsoft.com/office/drawing/2014/main" id="{A0F04B31-529F-4611-A9B6-EB5BD8776676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1980" y="1645270"/>
            <a:ext cx="720001" cy="720001"/>
          </a:xfrm>
          <a:prstGeom prst="rect">
            <a:avLst/>
          </a:prstGeom>
        </p:spPr>
      </p:pic>
      <p:pic>
        <p:nvPicPr>
          <p:cNvPr id="2096" name="Picture 2095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0C535181-5378-40E7-8E73-EC6A50B0B0CE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3884" y="1657369"/>
            <a:ext cx="720000" cy="720000"/>
          </a:xfrm>
          <a:prstGeom prst="rect">
            <a:avLst/>
          </a:prstGeom>
        </p:spPr>
      </p:pic>
      <p:pic>
        <p:nvPicPr>
          <p:cNvPr id="2100" name="Picture 2099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6ECC3204-2953-447B-A5B4-97438A98F98C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3447" y="1637529"/>
            <a:ext cx="720000" cy="720000"/>
          </a:xfrm>
          <a:prstGeom prst="rect">
            <a:avLst/>
          </a:prstGeom>
        </p:spPr>
      </p:pic>
      <p:pic>
        <p:nvPicPr>
          <p:cNvPr id="2102" name="Picture 2101" descr="A person flying through the air while riding a bike down a dirt road&#10;&#10;Description automatically generated">
            <a:extLst>
              <a:ext uri="{FF2B5EF4-FFF2-40B4-BE49-F238E27FC236}">
                <a16:creationId xmlns:a16="http://schemas.microsoft.com/office/drawing/2014/main" id="{EBF53D67-27FC-41A4-9535-29B2B22851C9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1700" y="1637529"/>
            <a:ext cx="720000" cy="720000"/>
          </a:xfrm>
          <a:prstGeom prst="rect">
            <a:avLst/>
          </a:prstGeom>
        </p:spPr>
      </p:pic>
      <p:pic>
        <p:nvPicPr>
          <p:cNvPr id="2104" name="Picture 2103" descr="A person standing in front of a screen&#10;&#10;Description automatically generated">
            <a:extLst>
              <a:ext uri="{FF2B5EF4-FFF2-40B4-BE49-F238E27FC236}">
                <a16:creationId xmlns:a16="http://schemas.microsoft.com/office/drawing/2014/main" id="{18F48A40-A15B-4723-BA0B-8B793F1AD391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889" y="1637529"/>
            <a:ext cx="720000" cy="720000"/>
          </a:xfrm>
          <a:prstGeom prst="rect">
            <a:avLst/>
          </a:prstGeom>
        </p:spPr>
      </p:pic>
      <p:pic>
        <p:nvPicPr>
          <p:cNvPr id="2106" name="Picture 2105" descr="A close up of a person smiling for the camera&#10;&#10;Description automatically generated">
            <a:extLst>
              <a:ext uri="{FF2B5EF4-FFF2-40B4-BE49-F238E27FC236}">
                <a16:creationId xmlns:a16="http://schemas.microsoft.com/office/drawing/2014/main" id="{C28EFBD7-8719-49F4-87E4-2F7446608253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7075" y="1640861"/>
            <a:ext cx="720000" cy="720000"/>
          </a:xfrm>
          <a:prstGeom prst="rect">
            <a:avLst/>
          </a:prstGeom>
        </p:spPr>
      </p:pic>
      <p:pic>
        <p:nvPicPr>
          <p:cNvPr id="2112" name="Picture 2111" descr="A person wearing a suit and tie smiling at the camera&#10;&#10;Description automatically generated">
            <a:extLst>
              <a:ext uri="{FF2B5EF4-FFF2-40B4-BE49-F238E27FC236}">
                <a16:creationId xmlns:a16="http://schemas.microsoft.com/office/drawing/2014/main" id="{B13941DD-31CF-4297-B4A0-929CC489055C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7384" y="1643721"/>
            <a:ext cx="720000" cy="720000"/>
          </a:xfrm>
          <a:prstGeom prst="rect">
            <a:avLst/>
          </a:prstGeom>
        </p:spPr>
      </p:pic>
      <p:pic>
        <p:nvPicPr>
          <p:cNvPr id="2116" name="Picture 2115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D37D6960-BA74-4958-A4C9-4E50AFFCBA74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9884" y="1652060"/>
            <a:ext cx="720000" cy="720000"/>
          </a:xfrm>
          <a:prstGeom prst="rect">
            <a:avLst/>
          </a:prstGeom>
        </p:spPr>
      </p:pic>
      <p:pic>
        <p:nvPicPr>
          <p:cNvPr id="2130" name="Picture 2129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78D8532D-67E7-458C-BC15-4B1EF9C29A6C}"/>
              </a:ext>
            </a:extLst>
          </p:cNvPr>
          <p:cNvPicPr>
            <a:picLocks noChangeAspect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8513" y="1646744"/>
            <a:ext cx="720000" cy="720000"/>
          </a:xfrm>
          <a:prstGeom prst="rect">
            <a:avLst/>
          </a:prstGeom>
        </p:spPr>
      </p:pic>
      <p:pic>
        <p:nvPicPr>
          <p:cNvPr id="2132" name="Picture 2131" descr="A person wearing a suit and tie smiling at the camera&#10;&#10;Description automatically generated">
            <a:extLst>
              <a:ext uri="{FF2B5EF4-FFF2-40B4-BE49-F238E27FC236}">
                <a16:creationId xmlns:a16="http://schemas.microsoft.com/office/drawing/2014/main" id="{B0C2DCD6-E3EF-44AE-A4D3-CD15578FE063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1916" y="2367100"/>
            <a:ext cx="720000" cy="720000"/>
          </a:xfrm>
          <a:prstGeom prst="rect">
            <a:avLst/>
          </a:prstGeom>
        </p:spPr>
      </p:pic>
      <p:pic>
        <p:nvPicPr>
          <p:cNvPr id="2134" name="Picture 2133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45196CEC-711C-46A6-A7DE-97B491E59721}"/>
              </a:ext>
            </a:extLst>
          </p:cNvPr>
          <p:cNvPicPr>
            <a:picLocks noChangeAspect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6105" y="2360861"/>
            <a:ext cx="720000" cy="720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C79C465-70CC-4546-9DCB-B1D8B35C218F}"/>
              </a:ext>
            </a:extLst>
          </p:cNvPr>
          <p:cNvSpPr txBox="1"/>
          <p:nvPr/>
        </p:nvSpPr>
        <p:spPr>
          <a:xfrm>
            <a:off x="2767584" y="3633216"/>
            <a:ext cx="916077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And on and on and on it goes – too much to list here in detail – too many more people who should not be left out.</a:t>
            </a:r>
            <a:b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b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b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Dbatools 1.1.0 was released July 23</a:t>
            </a:r>
            <a:r>
              <a:rPr kumimoji="0" lang="en-GB" sz="1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rd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2021 – It’s 1.1.75 already today (when I write this slide – </a:t>
            </a:r>
            <a:r>
              <a:rPr kumimoji="0" lang="en-GB" sz="1800" b="0" i="0" u="none" strike="sng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might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will be more by the time you see this slide!!!)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6F0929C-4B11-47D6-B4EA-A1F83CDD417B}"/>
              </a:ext>
            </a:extLst>
          </p:cNvPr>
          <p:cNvPicPr>
            <a:picLocks noChangeAspect="1"/>
          </p:cNvPicPr>
          <p:nvPr/>
        </p:nvPicPr>
        <p:blipFill>
          <a:blip r:embed="rId48"/>
          <a:stretch>
            <a:fillRect/>
          </a:stretch>
        </p:blipFill>
        <p:spPr>
          <a:xfrm>
            <a:off x="3289860" y="215035"/>
            <a:ext cx="5367052" cy="6303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8917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377CEF6-7931-489F-A719-AB556C385D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4899" y="6501073"/>
            <a:ext cx="12188825" cy="340570"/>
          </a:xfrm>
          <a:prstGeom prst="rect">
            <a:avLst/>
          </a:prstGeom>
        </p:spPr>
      </p:pic>
      <p:pic>
        <p:nvPicPr>
          <p:cNvPr id="5" name="Picture 4" descr="A picture containing sky, light, antenna, outdoor&#10;&#10;Description generated with very high confidence">
            <a:extLst>
              <a:ext uri="{FF2B5EF4-FFF2-40B4-BE49-F238E27FC236}">
                <a16:creationId xmlns:a16="http://schemas.microsoft.com/office/drawing/2014/main" id="{587CB54D-E9ED-418D-8D5F-1EBCDD8D81A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691" y="-467491"/>
            <a:ext cx="12245830" cy="792893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2B0AC31-469B-4398-AD02-AB13EE30FF3B}"/>
              </a:ext>
            </a:extLst>
          </p:cNvPr>
          <p:cNvSpPr/>
          <p:nvPr/>
        </p:nvSpPr>
        <p:spPr>
          <a:xfrm>
            <a:off x="191344" y="6237312"/>
            <a:ext cx="36372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Photo by 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-apple-system"/>
                <a:ea typeface="+mn-ea"/>
                <a:cs typeface="+mn-cs"/>
                <a:hlinkClick r:id="rId5"/>
              </a:rPr>
              <a:t>Slava Bowman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 on 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-apple-system"/>
                <a:ea typeface="+mn-ea"/>
                <a:cs typeface="+mn-cs"/>
                <a:hlinkClick r:id="rId6"/>
              </a:rPr>
              <a:t>Unsplash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6B5092-21C9-40F8-AC5B-0E5620C6A5AF}"/>
              </a:ext>
            </a:extLst>
          </p:cNvPr>
          <p:cNvSpPr txBox="1"/>
          <p:nvPr/>
        </p:nvSpPr>
        <p:spPr>
          <a:xfrm>
            <a:off x="1199456" y="620689"/>
            <a:ext cx="101531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Installation on a connected machine</a:t>
            </a:r>
          </a:p>
        </p:txBody>
      </p:sp>
    </p:spTree>
    <p:extLst>
      <p:ext uri="{BB962C8B-B14F-4D97-AF65-F5344CB8AC3E}">
        <p14:creationId xmlns:p14="http://schemas.microsoft.com/office/powerpoint/2010/main" val="1160534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377CEF6-7931-489F-A719-AB556C385D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4899" y="6501073"/>
            <a:ext cx="12188825" cy="340570"/>
          </a:xfrm>
          <a:prstGeom prst="rect">
            <a:avLst/>
          </a:prstGeom>
        </p:spPr>
      </p:pic>
      <p:pic>
        <p:nvPicPr>
          <p:cNvPr id="5" name="Picture 4" descr="A picture containing sky, light, antenna, outdoor&#10;&#10;Description generated with very high confidence">
            <a:extLst>
              <a:ext uri="{FF2B5EF4-FFF2-40B4-BE49-F238E27FC236}">
                <a16:creationId xmlns:a16="http://schemas.microsoft.com/office/drawing/2014/main" id="{587CB54D-E9ED-418D-8D5F-1EBCDD8D81A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691" y="-467491"/>
            <a:ext cx="12245830" cy="792893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2B0AC31-469B-4398-AD02-AB13EE30FF3B}"/>
              </a:ext>
            </a:extLst>
          </p:cNvPr>
          <p:cNvSpPr/>
          <p:nvPr/>
        </p:nvSpPr>
        <p:spPr>
          <a:xfrm>
            <a:off x="191344" y="6237312"/>
            <a:ext cx="36372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Photo by 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-apple-system"/>
                <a:ea typeface="+mn-ea"/>
                <a:cs typeface="+mn-cs"/>
                <a:hlinkClick r:id="rId5"/>
              </a:rPr>
              <a:t>Slava Bowman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 on 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-apple-system"/>
                <a:ea typeface="+mn-ea"/>
                <a:cs typeface="+mn-cs"/>
                <a:hlinkClick r:id="rId6"/>
              </a:rPr>
              <a:t>Unsplash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6B5092-21C9-40F8-AC5B-0E5620C6A5AF}"/>
              </a:ext>
            </a:extLst>
          </p:cNvPr>
          <p:cNvSpPr txBox="1"/>
          <p:nvPr/>
        </p:nvSpPr>
        <p:spPr>
          <a:xfrm>
            <a:off x="1199456" y="620689"/>
            <a:ext cx="101531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Installation on a connected machine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9B6845-5056-4C93-863D-97601D9A41A0}"/>
              </a:ext>
            </a:extLst>
          </p:cNvPr>
          <p:cNvSpPr txBox="1"/>
          <p:nvPr/>
        </p:nvSpPr>
        <p:spPr>
          <a:xfrm>
            <a:off x="1197832" y="2291366"/>
            <a:ext cx="9793088" cy="461665"/>
          </a:xfrm>
          <a:prstGeom prst="rect">
            <a:avLst/>
          </a:prstGeom>
          <a:solidFill>
            <a:srgbClr val="012456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Lucida Console" panose="020B0609040504020204" pitchFamily="49" charset="0"/>
                <a:cs typeface="Calibri" panose="020F0502020204030204" pitchFamily="34" charset="0"/>
                <a:sym typeface="Segoe UI Semilight"/>
              </a:rPr>
              <a:t>PS &gt; Install-Module dbatools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25B948-0F4A-4331-AC1E-9559A69499DF}"/>
              </a:ext>
            </a:extLst>
          </p:cNvPr>
          <p:cNvSpPr txBox="1"/>
          <p:nvPr/>
        </p:nvSpPr>
        <p:spPr>
          <a:xfrm>
            <a:off x="1205680" y="4378582"/>
            <a:ext cx="9793088" cy="461665"/>
          </a:xfrm>
          <a:prstGeom prst="rect">
            <a:avLst/>
          </a:prstGeom>
          <a:solidFill>
            <a:srgbClr val="012456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Lucida Console" panose="020B0609040504020204" pitchFamily="49" charset="0"/>
                <a:cs typeface="Calibri" panose="020F0502020204030204" pitchFamily="34" charset="0"/>
                <a:sym typeface="Segoe UI Semilight"/>
              </a:rPr>
              <a:t>PS &gt; Install-Module dbatools –Scope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Lucida Console" panose="020B0609040504020204" pitchFamily="49" charset="0"/>
                <a:cs typeface="Calibri" panose="020F0502020204030204" pitchFamily="34" charset="0"/>
                <a:sym typeface="Segoe UI Semilight"/>
              </a:rPr>
              <a:t>CurrentUser</a:t>
            </a: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Lucida Console" panose="020B0609040504020204" pitchFamily="49" charset="0"/>
              <a:cs typeface="Segoe UI Semilight"/>
              <a:sym typeface="Segoe UI Semilight"/>
            </a:endParaRPr>
          </a:p>
        </p:txBody>
      </p:sp>
    </p:spTree>
    <p:extLst>
      <p:ext uri="{BB962C8B-B14F-4D97-AF65-F5344CB8AC3E}">
        <p14:creationId xmlns:p14="http://schemas.microsoft.com/office/powerpoint/2010/main" val="2678568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377CEF6-7931-489F-A719-AB556C385D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4899" y="6501073"/>
            <a:ext cx="12188825" cy="340570"/>
          </a:xfrm>
          <a:prstGeom prst="rect">
            <a:avLst/>
          </a:prstGeom>
        </p:spPr>
      </p:pic>
      <p:pic>
        <p:nvPicPr>
          <p:cNvPr id="10" name="Picture 9" descr="A picture containing grass, outdoor, mountain, sky&#10;&#10;Description generated with very high confidence">
            <a:extLst>
              <a:ext uri="{FF2B5EF4-FFF2-40B4-BE49-F238E27FC236}">
                <a16:creationId xmlns:a16="http://schemas.microsoft.com/office/drawing/2014/main" id="{047D2ADB-3E38-455B-BD8C-617C1380FB7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44" b="-1294"/>
          <a:stretch/>
        </p:blipFill>
        <p:spPr>
          <a:xfrm>
            <a:off x="1588" y="0"/>
            <a:ext cx="12188825" cy="6984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6B5092-21C9-40F8-AC5B-0E5620C6A5AF}"/>
              </a:ext>
            </a:extLst>
          </p:cNvPr>
          <p:cNvSpPr txBox="1"/>
          <p:nvPr/>
        </p:nvSpPr>
        <p:spPr>
          <a:xfrm>
            <a:off x="2783632" y="860206"/>
            <a:ext cx="89289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Installation in a fortress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6B6D71-E0C9-42B8-BFA4-04D6E0C9EABC}"/>
              </a:ext>
            </a:extLst>
          </p:cNvPr>
          <p:cNvSpPr/>
          <p:nvPr/>
        </p:nvSpPr>
        <p:spPr>
          <a:xfrm>
            <a:off x="191344" y="6316407"/>
            <a:ext cx="39896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Photo by </a:t>
            </a:r>
            <a:r>
              <a: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-apple-system"/>
                <a:ea typeface="+mn-ea"/>
                <a:cs typeface="+mn-cs"/>
                <a:hlinkClick r:id="rId5"/>
              </a:rPr>
              <a:t>Klára Koszeghyova</a:t>
            </a:r>
            <a:r>
              <a: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 on </a:t>
            </a:r>
            <a:r>
              <a: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-apple-system"/>
                <a:ea typeface="+mn-ea"/>
                <a:cs typeface="+mn-cs"/>
                <a:hlinkClick r:id="rId6"/>
              </a:rPr>
              <a:t>Unsplash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35347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https://pbs.twimg.com/media/DFHxRQ3XkAAAEVt.jpg:large">
            <a:extLst>
              <a:ext uri="{FF2B5EF4-FFF2-40B4-BE49-F238E27FC236}">
                <a16:creationId xmlns:a16="http://schemas.microsoft.com/office/drawing/2014/main" id="{94912301-C540-4415-98B5-969C9523F0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3688" y="0"/>
            <a:ext cx="1246909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6B5092-21C9-40F8-AC5B-0E5620C6A5AF}"/>
              </a:ext>
            </a:extLst>
          </p:cNvPr>
          <p:cNvSpPr txBox="1"/>
          <p:nvPr/>
        </p:nvSpPr>
        <p:spPr>
          <a:xfrm>
            <a:off x="4799857" y="188641"/>
            <a:ext cx="73905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Whilst we are talking about security</a:t>
            </a:r>
          </a:p>
        </p:txBody>
      </p:sp>
    </p:spTree>
    <p:extLst>
      <p:ext uri="{BB962C8B-B14F-4D97-AF65-F5344CB8AC3E}">
        <p14:creationId xmlns:p14="http://schemas.microsoft.com/office/powerpoint/2010/main" val="1853780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 descr="A person wearing glasses&#10;&#10;Description automatically generated">
            <a:extLst>
              <a:ext uri="{FF2B5EF4-FFF2-40B4-BE49-F238E27FC236}">
                <a16:creationId xmlns:a16="http://schemas.microsoft.com/office/drawing/2014/main" id="{AFB66943-7294-4E4C-B3C6-B5732CEFE1D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75" b="26315"/>
          <a:stretch/>
        </p:blipFill>
        <p:spPr>
          <a:xfrm>
            <a:off x="480001" y="514352"/>
            <a:ext cx="1924049" cy="1924049"/>
          </a:xfr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67CDD28B-880D-224A-B5B7-220E5C3ED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Rob Sewell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A531B36-7C51-6941-872A-82A55676715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Consultant</a:t>
            </a:r>
            <a:br>
              <a:rPr lang="en-US" dirty="0"/>
            </a:br>
            <a:r>
              <a:rPr lang="en-US" dirty="0"/>
              <a:t>Sewells Consulting Ltd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59341DD-E3D0-8A48-8284-8EF6933ED0B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/</a:t>
            </a:r>
            <a:r>
              <a:rPr lang="en-US" dirty="0" err="1"/>
              <a:t>robsewellsqldba</a:t>
            </a:r>
            <a:endParaRPr lang="en-US" dirty="0"/>
          </a:p>
          <a:p>
            <a:r>
              <a:rPr lang="en-US" dirty="0"/>
              <a:t>@sqldbawithbeard</a:t>
            </a:r>
          </a:p>
          <a:p>
            <a:r>
              <a:rPr lang="en-US" dirty="0"/>
              <a:t>blog.robsewell.com</a:t>
            </a:r>
          </a:p>
        </p:txBody>
      </p:sp>
      <p:sp>
        <p:nvSpPr>
          <p:cNvPr id="87" name="Text Placeholder 86">
            <a:extLst>
              <a:ext uri="{FF2B5EF4-FFF2-40B4-BE49-F238E27FC236}">
                <a16:creationId xmlns:a16="http://schemas.microsoft.com/office/drawing/2014/main" id="{70F01EC5-F4A4-4C4C-9209-F24F0BD3C13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505974" y="3667942"/>
            <a:ext cx="4686025" cy="2409140"/>
          </a:xfrm>
        </p:spPr>
        <p:txBody>
          <a:bodyPr/>
          <a:lstStyle/>
          <a:p>
            <a:pPr marL="0" indent="0">
              <a:buNone/>
            </a:pPr>
            <a:r>
              <a:rPr lang="en-US" dirty="0" err="1"/>
              <a:t>beard.media</a:t>
            </a:r>
            <a:r>
              <a:rPr lang="en-US" dirty="0"/>
              <a:t>/book</a:t>
            </a:r>
            <a:br>
              <a:rPr lang="en-US" dirty="0"/>
            </a:br>
            <a:r>
              <a:rPr lang="en-US" dirty="0"/>
              <a:t>dbachecks</a:t>
            </a:r>
            <a:br>
              <a:rPr lang="en-US" dirty="0"/>
            </a:br>
            <a:r>
              <a:rPr lang="en-US" dirty="0"/>
              <a:t>PowerShell &amp; Data Community</a:t>
            </a:r>
          </a:p>
        </p:txBody>
      </p:sp>
      <p:sp>
        <p:nvSpPr>
          <p:cNvPr id="88" name="Text Placeholder 87">
            <a:extLst>
              <a:ext uri="{FF2B5EF4-FFF2-40B4-BE49-F238E27FC236}">
                <a16:creationId xmlns:a16="http://schemas.microsoft.com/office/drawing/2014/main" id="{71156FC7-067B-BD43-B943-9ACCD790036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505974" y="780875"/>
            <a:ext cx="4373605" cy="2409140"/>
          </a:xfrm>
        </p:spPr>
        <p:txBody>
          <a:bodyPr/>
          <a:lstStyle/>
          <a:p>
            <a:r>
              <a:rPr lang="en-US" dirty="0"/>
              <a:t>Bearded Consultant</a:t>
            </a:r>
          </a:p>
          <a:p>
            <a:r>
              <a:rPr lang="en-US" dirty="0"/>
              <a:t>Automator</a:t>
            </a:r>
          </a:p>
          <a:p>
            <a:r>
              <a:rPr lang="en-US" dirty="0"/>
              <a:t>Trainer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303183FC-E669-0348-9109-53AF35925AD7}"/>
              </a:ext>
            </a:extLst>
          </p:cNvPr>
          <p:cNvGrpSpPr/>
          <p:nvPr/>
        </p:nvGrpSpPr>
        <p:grpSpPr>
          <a:xfrm>
            <a:off x="619618" y="5368990"/>
            <a:ext cx="306133" cy="306133"/>
            <a:chOff x="470537" y="3886355"/>
            <a:chExt cx="229600" cy="229600"/>
          </a:xfrm>
        </p:grpSpPr>
        <p:sp>
          <p:nvSpPr>
            <p:cNvPr id="39" name="Rounded Rectangle 38">
              <a:extLst>
                <a:ext uri="{FF2B5EF4-FFF2-40B4-BE49-F238E27FC236}">
                  <a16:creationId xmlns:a16="http://schemas.microsoft.com/office/drawing/2014/main" id="{85681FCF-845C-174D-BBA7-B144C73A76E7}"/>
                </a:ext>
              </a:extLst>
            </p:cNvPr>
            <p:cNvSpPr/>
            <p:nvPr/>
          </p:nvSpPr>
          <p:spPr>
            <a:xfrm>
              <a:off x="470537" y="3886355"/>
              <a:ext cx="229600" cy="229600"/>
            </a:xfrm>
            <a:prstGeom prst="roundRect">
              <a:avLst/>
            </a:prstGeom>
            <a:solidFill>
              <a:schemeClr val="tx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40" name="Freeform 383">
              <a:extLst>
                <a:ext uri="{FF2B5EF4-FFF2-40B4-BE49-F238E27FC236}">
                  <a16:creationId xmlns:a16="http://schemas.microsoft.com/office/drawing/2014/main" id="{E5694D88-1900-9E4D-A4C8-95F3E335E6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7770" y="3958471"/>
              <a:ext cx="103392" cy="89503"/>
            </a:xfrm>
            <a:custGeom>
              <a:avLst/>
              <a:gdLst>
                <a:gd name="T0" fmla="*/ 458484450 w 64"/>
                <a:gd name="T1" fmla="*/ 49083328 h 56"/>
                <a:gd name="T2" fmla="*/ 408336961 w 64"/>
                <a:gd name="T3" fmla="*/ 63107136 h 56"/>
                <a:gd name="T4" fmla="*/ 444156978 w 64"/>
                <a:gd name="T5" fmla="*/ 7011904 h 56"/>
                <a:gd name="T6" fmla="*/ 386847091 w 64"/>
                <a:gd name="T7" fmla="*/ 28047616 h 56"/>
                <a:gd name="T8" fmla="*/ 386847091 w 64"/>
                <a:gd name="T9" fmla="*/ 28047616 h 56"/>
                <a:gd name="T10" fmla="*/ 315207056 w 64"/>
                <a:gd name="T11" fmla="*/ 0 h 56"/>
                <a:gd name="T12" fmla="*/ 222077151 w 64"/>
                <a:gd name="T13" fmla="*/ 98166656 h 56"/>
                <a:gd name="T14" fmla="*/ 229242225 w 64"/>
                <a:gd name="T15" fmla="*/ 119202368 h 56"/>
                <a:gd name="T16" fmla="*/ 229242225 w 64"/>
                <a:gd name="T17" fmla="*/ 119202368 h 56"/>
                <a:gd name="T18" fmla="*/ 28654944 w 64"/>
                <a:gd name="T19" fmla="*/ 21035712 h 56"/>
                <a:gd name="T20" fmla="*/ 57309887 w 64"/>
                <a:gd name="T21" fmla="*/ 147249984 h 56"/>
                <a:gd name="T22" fmla="*/ 14327472 w 64"/>
                <a:gd name="T23" fmla="*/ 140238080 h 56"/>
                <a:gd name="T24" fmla="*/ 85964831 w 64"/>
                <a:gd name="T25" fmla="*/ 238404736 h 56"/>
                <a:gd name="T26" fmla="*/ 42982415 w 64"/>
                <a:gd name="T27" fmla="*/ 238404736 h 56"/>
                <a:gd name="T28" fmla="*/ 128949923 w 64"/>
                <a:gd name="T29" fmla="*/ 308523776 h 56"/>
                <a:gd name="T30" fmla="*/ 0 w 64"/>
                <a:gd name="T31" fmla="*/ 350595200 h 56"/>
                <a:gd name="T32" fmla="*/ 150439792 w 64"/>
                <a:gd name="T33" fmla="*/ 392666624 h 56"/>
                <a:gd name="T34" fmla="*/ 415502035 w 64"/>
                <a:gd name="T35" fmla="*/ 98166656 h 56"/>
                <a:gd name="T36" fmla="*/ 415502035 w 64"/>
                <a:gd name="T37" fmla="*/ 98166656 h 56"/>
                <a:gd name="T38" fmla="*/ 415502035 w 64"/>
                <a:gd name="T39" fmla="*/ 98166656 h 56"/>
                <a:gd name="T40" fmla="*/ 415502035 w 64"/>
                <a:gd name="T41" fmla="*/ 98166656 h 56"/>
                <a:gd name="T42" fmla="*/ 458484450 w 64"/>
                <a:gd name="T43" fmla="*/ 49083328 h 5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64" h="56">
                  <a:moveTo>
                    <a:pt x="64" y="7"/>
                  </a:moveTo>
                  <a:cubicBezTo>
                    <a:pt x="63" y="7"/>
                    <a:pt x="60" y="9"/>
                    <a:pt x="57" y="9"/>
                  </a:cubicBezTo>
                  <a:cubicBezTo>
                    <a:pt x="59" y="8"/>
                    <a:pt x="61" y="4"/>
                    <a:pt x="62" y="1"/>
                  </a:cubicBezTo>
                  <a:cubicBezTo>
                    <a:pt x="60" y="3"/>
                    <a:pt x="56" y="4"/>
                    <a:pt x="54" y="4"/>
                  </a:cubicBezTo>
                  <a:cubicBezTo>
                    <a:pt x="54" y="4"/>
                    <a:pt x="54" y="4"/>
                    <a:pt x="54" y="4"/>
                  </a:cubicBezTo>
                  <a:cubicBezTo>
                    <a:pt x="52" y="2"/>
                    <a:pt x="48" y="0"/>
                    <a:pt x="44" y="0"/>
                  </a:cubicBezTo>
                  <a:cubicBezTo>
                    <a:pt x="37" y="0"/>
                    <a:pt x="31" y="6"/>
                    <a:pt x="31" y="14"/>
                  </a:cubicBezTo>
                  <a:cubicBezTo>
                    <a:pt x="31" y="15"/>
                    <a:pt x="31" y="16"/>
                    <a:pt x="32" y="17"/>
                  </a:cubicBezTo>
                  <a:cubicBezTo>
                    <a:pt x="32" y="17"/>
                    <a:pt x="32" y="17"/>
                    <a:pt x="32" y="17"/>
                  </a:cubicBezTo>
                  <a:cubicBezTo>
                    <a:pt x="22" y="17"/>
                    <a:pt x="10" y="12"/>
                    <a:pt x="4" y="3"/>
                  </a:cubicBezTo>
                  <a:cubicBezTo>
                    <a:pt x="0" y="10"/>
                    <a:pt x="3" y="18"/>
                    <a:pt x="8" y="21"/>
                  </a:cubicBezTo>
                  <a:cubicBezTo>
                    <a:pt x="6" y="22"/>
                    <a:pt x="3" y="21"/>
                    <a:pt x="2" y="20"/>
                  </a:cubicBezTo>
                  <a:cubicBezTo>
                    <a:pt x="2" y="25"/>
                    <a:pt x="4" y="31"/>
                    <a:pt x="12" y="34"/>
                  </a:cubicBezTo>
                  <a:cubicBezTo>
                    <a:pt x="10" y="35"/>
                    <a:pt x="8" y="34"/>
                    <a:pt x="6" y="34"/>
                  </a:cubicBezTo>
                  <a:cubicBezTo>
                    <a:pt x="7" y="38"/>
                    <a:pt x="12" y="44"/>
                    <a:pt x="18" y="44"/>
                  </a:cubicBezTo>
                  <a:cubicBezTo>
                    <a:pt x="16" y="46"/>
                    <a:pt x="9" y="51"/>
                    <a:pt x="0" y="50"/>
                  </a:cubicBezTo>
                  <a:cubicBezTo>
                    <a:pt x="6" y="54"/>
                    <a:pt x="13" y="56"/>
                    <a:pt x="21" y="56"/>
                  </a:cubicBezTo>
                  <a:cubicBezTo>
                    <a:pt x="42" y="56"/>
                    <a:pt x="58" y="37"/>
                    <a:pt x="58" y="14"/>
                  </a:cubicBezTo>
                  <a:cubicBezTo>
                    <a:pt x="58" y="14"/>
                    <a:pt x="58" y="14"/>
                    <a:pt x="58" y="14"/>
                  </a:cubicBezTo>
                  <a:cubicBezTo>
                    <a:pt x="58" y="14"/>
                    <a:pt x="58" y="14"/>
                    <a:pt x="58" y="14"/>
                  </a:cubicBezTo>
                  <a:cubicBezTo>
                    <a:pt x="58" y="14"/>
                    <a:pt x="58" y="14"/>
                    <a:pt x="58" y="14"/>
                  </a:cubicBezTo>
                  <a:cubicBezTo>
                    <a:pt x="60" y="13"/>
                    <a:pt x="62" y="10"/>
                    <a:pt x="64" y="7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/>
            <a:lstStyle/>
            <a:p>
              <a:endParaRPr lang="en-US" sz="2400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64253223-13E9-F846-8358-FB90A499B594}"/>
              </a:ext>
            </a:extLst>
          </p:cNvPr>
          <p:cNvGrpSpPr/>
          <p:nvPr/>
        </p:nvGrpSpPr>
        <p:grpSpPr>
          <a:xfrm>
            <a:off x="619615" y="4844440"/>
            <a:ext cx="306133" cy="306133"/>
            <a:chOff x="470535" y="3492943"/>
            <a:chExt cx="229600" cy="229600"/>
          </a:xfrm>
        </p:grpSpPr>
        <p:sp>
          <p:nvSpPr>
            <p:cNvPr id="42" name="Rounded Rectangle 41">
              <a:extLst>
                <a:ext uri="{FF2B5EF4-FFF2-40B4-BE49-F238E27FC236}">
                  <a16:creationId xmlns:a16="http://schemas.microsoft.com/office/drawing/2014/main" id="{FE504810-6E6B-AF4C-A5C2-CDED951E9E9F}"/>
                </a:ext>
              </a:extLst>
            </p:cNvPr>
            <p:cNvSpPr/>
            <p:nvPr/>
          </p:nvSpPr>
          <p:spPr>
            <a:xfrm>
              <a:off x="470535" y="3492943"/>
              <a:ext cx="229600" cy="229600"/>
            </a:xfrm>
            <a:prstGeom prst="roundRect">
              <a:avLst/>
            </a:prstGeom>
            <a:solidFill>
              <a:schemeClr val="tx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grpSp>
          <p:nvGrpSpPr>
            <p:cNvPr id="45" name="Group 1216">
              <a:extLst>
                <a:ext uri="{FF2B5EF4-FFF2-40B4-BE49-F238E27FC236}">
                  <a16:creationId xmlns:a16="http://schemas.microsoft.com/office/drawing/2014/main" id="{0681A275-BAEF-D746-876C-5517259ED16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38132" y="3551431"/>
              <a:ext cx="101582" cy="101580"/>
              <a:chOff x="8400256" y="3573016"/>
              <a:chExt cx="423863" cy="422275"/>
            </a:xfrm>
            <a:solidFill>
              <a:schemeClr val="bg2"/>
            </a:solidFill>
          </p:grpSpPr>
          <p:sp>
            <p:nvSpPr>
              <p:cNvPr id="52" name="Oval 315">
                <a:extLst>
                  <a:ext uri="{FF2B5EF4-FFF2-40B4-BE49-F238E27FC236}">
                    <a16:creationId xmlns:a16="http://schemas.microsoft.com/office/drawing/2014/main" id="{F48808A3-6D43-C54F-A677-FA6E802F72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00256" y="3573016"/>
                <a:ext cx="103188" cy="10160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Open San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Open San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Open San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Open San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Open San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9pPr>
              </a:lstStyle>
              <a:p>
                <a:pPr eaLnBrk="1" hangingPunct="1"/>
                <a:endParaRPr lang="en-AU" altLang="x-none" sz="2400"/>
              </a:p>
            </p:txBody>
          </p:sp>
          <p:sp>
            <p:nvSpPr>
              <p:cNvPr id="53" name="Rectangle 316">
                <a:extLst>
                  <a:ext uri="{FF2B5EF4-FFF2-40B4-BE49-F238E27FC236}">
                    <a16:creationId xmlns:a16="http://schemas.microsoft.com/office/drawing/2014/main" id="{411C789F-B46A-8D4D-B291-86C054E5F4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08194" y="3714304"/>
                <a:ext cx="87313" cy="28098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Open San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Open San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Open San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Open San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Open San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9pPr>
              </a:lstStyle>
              <a:p>
                <a:pPr eaLnBrk="1" hangingPunct="1"/>
                <a:endParaRPr lang="en-AU" altLang="x-none" sz="2400"/>
              </a:p>
            </p:txBody>
          </p:sp>
          <p:sp>
            <p:nvSpPr>
              <p:cNvPr id="54" name="Freeform 317">
                <a:extLst>
                  <a:ext uri="{FF2B5EF4-FFF2-40B4-BE49-F238E27FC236}">
                    <a16:creationId xmlns:a16="http://schemas.microsoft.com/office/drawing/2014/main" id="{98AD159B-734B-BD48-B052-46258F709A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51069" y="3706366"/>
                <a:ext cx="273050" cy="288925"/>
              </a:xfrm>
              <a:custGeom>
                <a:avLst/>
                <a:gdLst>
                  <a:gd name="T0" fmla="*/ 232890753 w 196"/>
                  <a:gd name="T1" fmla="*/ 0 h 207"/>
                  <a:gd name="T2" fmla="*/ 118386679 w 196"/>
                  <a:gd name="T3" fmla="*/ 62342199 h 207"/>
                  <a:gd name="T4" fmla="*/ 116446073 w 196"/>
                  <a:gd name="T5" fmla="*/ 62342199 h 207"/>
                  <a:gd name="T6" fmla="*/ 116446073 w 196"/>
                  <a:gd name="T7" fmla="*/ 9741099 h 207"/>
                  <a:gd name="T8" fmla="*/ 0 w 196"/>
                  <a:gd name="T9" fmla="*/ 9741099 h 207"/>
                  <a:gd name="T10" fmla="*/ 0 w 196"/>
                  <a:gd name="T11" fmla="*/ 403273699 h 207"/>
                  <a:gd name="T12" fmla="*/ 122267889 w 196"/>
                  <a:gd name="T13" fmla="*/ 403273699 h 207"/>
                  <a:gd name="T14" fmla="*/ 122267889 w 196"/>
                  <a:gd name="T15" fmla="*/ 208455898 h 207"/>
                  <a:gd name="T16" fmla="*/ 194075860 w 196"/>
                  <a:gd name="T17" fmla="*/ 107150698 h 207"/>
                  <a:gd name="T18" fmla="*/ 258121409 w 196"/>
                  <a:gd name="T19" fmla="*/ 212351500 h 207"/>
                  <a:gd name="T20" fmla="*/ 258121409 w 196"/>
                  <a:gd name="T21" fmla="*/ 403273699 h 207"/>
                  <a:gd name="T22" fmla="*/ 380389298 w 196"/>
                  <a:gd name="T23" fmla="*/ 403273699 h 207"/>
                  <a:gd name="T24" fmla="*/ 380389298 w 196"/>
                  <a:gd name="T25" fmla="*/ 187025200 h 207"/>
                  <a:gd name="T26" fmla="*/ 232890753 w 196"/>
                  <a:gd name="T27" fmla="*/ 0 h 207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196" h="207">
                    <a:moveTo>
                      <a:pt x="120" y="0"/>
                    </a:moveTo>
                    <a:cubicBezTo>
                      <a:pt x="90" y="0"/>
                      <a:pt x="69" y="16"/>
                      <a:pt x="61" y="32"/>
                    </a:cubicBezTo>
                    <a:cubicBezTo>
                      <a:pt x="60" y="32"/>
                      <a:pt x="60" y="32"/>
                      <a:pt x="60" y="32"/>
                    </a:cubicBezTo>
                    <a:cubicBezTo>
                      <a:pt x="60" y="5"/>
                      <a:pt x="60" y="5"/>
                      <a:pt x="6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07"/>
                      <a:pt x="0" y="207"/>
                      <a:pt x="0" y="207"/>
                    </a:cubicBezTo>
                    <a:cubicBezTo>
                      <a:pt x="63" y="207"/>
                      <a:pt x="63" y="207"/>
                      <a:pt x="63" y="207"/>
                    </a:cubicBezTo>
                    <a:cubicBezTo>
                      <a:pt x="63" y="107"/>
                      <a:pt x="63" y="107"/>
                      <a:pt x="63" y="107"/>
                    </a:cubicBezTo>
                    <a:cubicBezTo>
                      <a:pt x="63" y="81"/>
                      <a:pt x="68" y="55"/>
                      <a:pt x="100" y="55"/>
                    </a:cubicBezTo>
                    <a:cubicBezTo>
                      <a:pt x="133" y="55"/>
                      <a:pt x="133" y="85"/>
                      <a:pt x="133" y="109"/>
                    </a:cubicBezTo>
                    <a:cubicBezTo>
                      <a:pt x="133" y="207"/>
                      <a:pt x="133" y="207"/>
                      <a:pt x="133" y="207"/>
                    </a:cubicBezTo>
                    <a:cubicBezTo>
                      <a:pt x="196" y="207"/>
                      <a:pt x="196" y="207"/>
                      <a:pt x="196" y="207"/>
                    </a:cubicBezTo>
                    <a:cubicBezTo>
                      <a:pt x="196" y="96"/>
                      <a:pt x="196" y="96"/>
                      <a:pt x="196" y="96"/>
                    </a:cubicBezTo>
                    <a:cubicBezTo>
                      <a:pt x="196" y="42"/>
                      <a:pt x="184" y="0"/>
                      <a:pt x="12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400"/>
              </a:p>
            </p:txBody>
          </p:sp>
        </p:grpSp>
      </p:grp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435D441A-76EC-F842-9DF7-75714A4311C4}"/>
              </a:ext>
            </a:extLst>
          </p:cNvPr>
          <p:cNvCxnSpPr>
            <a:cxnSpLocks/>
          </p:cNvCxnSpPr>
          <p:nvPr/>
        </p:nvCxnSpPr>
        <p:spPr>
          <a:xfrm flipH="1">
            <a:off x="7466397" y="3574251"/>
            <a:ext cx="4051153" cy="0"/>
          </a:xfrm>
          <a:prstGeom prst="line">
            <a:avLst/>
          </a:prstGeom>
          <a:ln w="63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341FB1F-F4E0-4FC8-BC23-359820883932}"/>
              </a:ext>
            </a:extLst>
          </p:cNvPr>
          <p:cNvSpPr txBox="1"/>
          <p:nvPr/>
        </p:nvSpPr>
        <p:spPr>
          <a:xfrm>
            <a:off x="2904565" y="693271"/>
            <a:ext cx="27372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dirty="0"/>
              <a:t>He/Him</a:t>
            </a:r>
          </a:p>
        </p:txBody>
      </p:sp>
      <p:pic>
        <p:nvPicPr>
          <p:cNvPr id="19" name="Picture 2">
            <a:extLst>
              <a:ext uri="{FF2B5EF4-FFF2-40B4-BE49-F238E27FC236}">
                <a16:creationId xmlns:a16="http://schemas.microsoft.com/office/drawing/2014/main" id="{C7C7560A-3560-40FE-A14C-105249926A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615" y="5811796"/>
            <a:ext cx="306133" cy="306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picture containing text, tree, sign&#10;&#10;Description automatically generated">
            <a:extLst>
              <a:ext uri="{FF2B5EF4-FFF2-40B4-BE49-F238E27FC236}">
                <a16:creationId xmlns:a16="http://schemas.microsoft.com/office/drawing/2014/main" id="{1AEBD09B-07A9-6D8B-C59D-453ECC74FA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4426" y="5264028"/>
            <a:ext cx="1835753" cy="1593972"/>
          </a:xfrm>
          <a:prstGeom prst="rect">
            <a:avLst/>
          </a:prstGeom>
        </p:spPr>
      </p:pic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7AED6F91-0EF1-2E6F-E179-652602431A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4425" y="1473145"/>
            <a:ext cx="1835754" cy="1835754"/>
          </a:xfrm>
          <a:prstGeom prst="rect">
            <a:avLst/>
          </a:prstGeom>
        </p:spPr>
      </p:pic>
      <p:pic>
        <p:nvPicPr>
          <p:cNvPr id="11" name="Picture 10" descr="Logo&#10;&#10;Description automatically generated">
            <a:extLst>
              <a:ext uri="{FF2B5EF4-FFF2-40B4-BE49-F238E27FC236}">
                <a16:creationId xmlns:a16="http://schemas.microsoft.com/office/drawing/2014/main" id="{06B67004-C6D0-3513-0DFB-A4AB3AD615C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5008" y="3319679"/>
            <a:ext cx="1835753" cy="1835753"/>
          </a:xfrm>
          <a:prstGeom prst="rect">
            <a:avLst/>
          </a:prstGeom>
        </p:spPr>
      </p:pic>
      <p:pic>
        <p:nvPicPr>
          <p:cNvPr id="13" name="Picture 12" descr="Text&#10;&#10;Description automatically generated with medium confidence">
            <a:extLst>
              <a:ext uri="{FF2B5EF4-FFF2-40B4-BE49-F238E27FC236}">
                <a16:creationId xmlns:a16="http://schemas.microsoft.com/office/drawing/2014/main" id="{D968E25B-8F59-E9E4-7A3F-9C95441CD34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4426" y="2169"/>
            <a:ext cx="1835753" cy="1377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2726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377CEF6-7931-489F-A719-AB556C385D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4899" y="6501073"/>
            <a:ext cx="12188825" cy="340570"/>
          </a:xfrm>
          <a:prstGeom prst="rect">
            <a:avLst/>
          </a:prstGeom>
        </p:spPr>
      </p:pic>
      <p:pic>
        <p:nvPicPr>
          <p:cNvPr id="10" name="Picture 9" descr="A picture containing grass, outdoor, mountain, sky&#10;&#10;Description generated with very high confidence">
            <a:extLst>
              <a:ext uri="{FF2B5EF4-FFF2-40B4-BE49-F238E27FC236}">
                <a16:creationId xmlns:a16="http://schemas.microsoft.com/office/drawing/2014/main" id="{047D2ADB-3E38-455B-BD8C-617C1380FB7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44" b="-1294"/>
          <a:stretch/>
        </p:blipFill>
        <p:spPr>
          <a:xfrm>
            <a:off x="1588" y="0"/>
            <a:ext cx="12188825" cy="6984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6B5092-21C9-40F8-AC5B-0E5620C6A5AF}"/>
              </a:ext>
            </a:extLst>
          </p:cNvPr>
          <p:cNvSpPr txBox="1"/>
          <p:nvPr/>
        </p:nvSpPr>
        <p:spPr>
          <a:xfrm>
            <a:off x="2783632" y="860206"/>
            <a:ext cx="89289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Installation in a fortress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9B6845-5056-4C93-863D-97601D9A41A0}"/>
              </a:ext>
            </a:extLst>
          </p:cNvPr>
          <p:cNvSpPr txBox="1"/>
          <p:nvPr/>
        </p:nvSpPr>
        <p:spPr>
          <a:xfrm>
            <a:off x="1197832" y="2291366"/>
            <a:ext cx="9793088" cy="461665"/>
          </a:xfrm>
          <a:prstGeom prst="rect">
            <a:avLst/>
          </a:prstGeom>
          <a:solidFill>
            <a:srgbClr val="012456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Lucida Console" panose="020B0609040504020204" pitchFamily="49" charset="0"/>
                <a:cs typeface="Calibri" panose="020F0502020204030204" pitchFamily="34" charset="0"/>
                <a:sym typeface="Segoe UI Semilight"/>
              </a:rPr>
              <a:t>PS &gt; Save-Module dbatools –Path C:\SomeDirectory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6B6D71-E0C9-42B8-BFA4-04D6E0C9EABC}"/>
              </a:ext>
            </a:extLst>
          </p:cNvPr>
          <p:cNvSpPr/>
          <p:nvPr/>
        </p:nvSpPr>
        <p:spPr>
          <a:xfrm>
            <a:off x="191344" y="6316407"/>
            <a:ext cx="39896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Photo by </a:t>
            </a:r>
            <a:r>
              <a: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-apple-system"/>
                <a:ea typeface="+mn-ea"/>
                <a:cs typeface="+mn-cs"/>
                <a:hlinkClick r:id="rId5"/>
              </a:rPr>
              <a:t>Klára Koszeghyova</a:t>
            </a:r>
            <a:r>
              <a: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 on </a:t>
            </a:r>
            <a:r>
              <a: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-apple-system"/>
                <a:ea typeface="+mn-ea"/>
                <a:cs typeface="+mn-cs"/>
                <a:hlinkClick r:id="rId6"/>
              </a:rPr>
              <a:t>Unsplash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37279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rock mountain&#10;&#10;Description generated with very high confidence">
            <a:extLst>
              <a:ext uri="{FF2B5EF4-FFF2-40B4-BE49-F238E27FC236}">
                <a16:creationId xmlns:a16="http://schemas.microsoft.com/office/drawing/2014/main" id="{9DD79F2E-6601-4AF8-9390-10A6C1C755C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87" b="-1842"/>
          <a:stretch/>
        </p:blipFill>
        <p:spPr>
          <a:xfrm>
            <a:off x="-34369" y="-63000"/>
            <a:ext cx="12306303" cy="7056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377CEF6-7931-489F-A719-AB556C385D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4899" y="6501073"/>
            <a:ext cx="12188825" cy="3405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6B5092-21C9-40F8-AC5B-0E5620C6A5AF}"/>
              </a:ext>
            </a:extLst>
          </p:cNvPr>
          <p:cNvSpPr txBox="1"/>
          <p:nvPr/>
        </p:nvSpPr>
        <p:spPr>
          <a:xfrm>
            <a:off x="2783632" y="860206"/>
            <a:ext cx="6552728" cy="830997"/>
          </a:xfrm>
          <a:prstGeom prst="rect">
            <a:avLst/>
          </a:prstGeom>
          <a:solidFill>
            <a:srgbClr val="BEB4AD">
              <a:alpha val="58000"/>
            </a:srgbClr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Installation in a fortress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EF92F2B-768B-428B-BC70-71CF8BE85D3A}"/>
              </a:ext>
            </a:extLst>
          </p:cNvPr>
          <p:cNvSpPr/>
          <p:nvPr/>
        </p:nvSpPr>
        <p:spPr>
          <a:xfrm>
            <a:off x="78075" y="6316407"/>
            <a:ext cx="39723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Photo by 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-apple-system"/>
                <a:ea typeface="+mn-ea"/>
                <a:cs typeface="+mn-cs"/>
                <a:hlinkClick r:id="rId5"/>
              </a:rPr>
              <a:t>Christopher Burns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 on 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-apple-system"/>
                <a:ea typeface="+mn-ea"/>
                <a:cs typeface="+mn-cs"/>
                <a:hlinkClick r:id="rId6"/>
              </a:rPr>
              <a:t>Unsplash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68988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rock mountain&#10;&#10;Description generated with very high confidence">
            <a:extLst>
              <a:ext uri="{FF2B5EF4-FFF2-40B4-BE49-F238E27FC236}">
                <a16:creationId xmlns:a16="http://schemas.microsoft.com/office/drawing/2014/main" id="{9DD79F2E-6601-4AF8-9390-10A6C1C755C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alphaModFix amt="5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85" b="-674"/>
          <a:stretch/>
        </p:blipFill>
        <p:spPr>
          <a:xfrm>
            <a:off x="1589" y="-36000"/>
            <a:ext cx="12306303" cy="694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377CEF6-7931-489F-A719-AB556C385D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4899" y="6501073"/>
            <a:ext cx="12188825" cy="3405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6B5092-21C9-40F8-AC5B-0E5620C6A5AF}"/>
              </a:ext>
            </a:extLst>
          </p:cNvPr>
          <p:cNvSpPr txBox="1"/>
          <p:nvPr/>
        </p:nvSpPr>
        <p:spPr>
          <a:xfrm>
            <a:off x="2783632" y="860206"/>
            <a:ext cx="6552728" cy="830997"/>
          </a:xfrm>
          <a:prstGeom prst="rect">
            <a:avLst/>
          </a:prstGeom>
          <a:solidFill>
            <a:srgbClr val="BEB4AD">
              <a:alpha val="58000"/>
            </a:srgbClr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Installation in a fortress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EF92F2B-768B-428B-BC70-71CF8BE85D3A}"/>
              </a:ext>
            </a:extLst>
          </p:cNvPr>
          <p:cNvSpPr/>
          <p:nvPr/>
        </p:nvSpPr>
        <p:spPr>
          <a:xfrm>
            <a:off x="78075" y="6316407"/>
            <a:ext cx="39723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Photo by 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-apple-system"/>
                <a:ea typeface="+mn-ea"/>
                <a:cs typeface="+mn-cs"/>
                <a:hlinkClick r:id="rId5"/>
              </a:rPr>
              <a:t>Christopher Burns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 on 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-apple-system"/>
                <a:ea typeface="+mn-ea"/>
                <a:cs typeface="+mn-cs"/>
                <a:hlinkClick r:id="rId6"/>
              </a:rPr>
              <a:t>Unsplash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1DFB5-B56B-4751-BE05-6643D8B9655C}"/>
              </a:ext>
            </a:extLst>
          </p:cNvPr>
          <p:cNvSpPr txBox="1"/>
          <p:nvPr/>
        </p:nvSpPr>
        <p:spPr>
          <a:xfrm>
            <a:off x="1127448" y="1931106"/>
            <a:ext cx="93610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For Everyone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85D8288-5AF1-4A1A-B2FC-5D873D49FA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29815" y="2810049"/>
            <a:ext cx="7579397" cy="3118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978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erson riding skis down a snow covered slope&#10;&#10;Description generated with very high confidence">
            <a:extLst>
              <a:ext uri="{FF2B5EF4-FFF2-40B4-BE49-F238E27FC236}">
                <a16:creationId xmlns:a16="http://schemas.microsoft.com/office/drawing/2014/main" id="{7ED899FD-08D4-422B-ACDB-04447431575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872" b="15436"/>
          <a:stretch/>
        </p:blipFill>
        <p:spPr>
          <a:xfrm>
            <a:off x="9882" y="0"/>
            <a:ext cx="12224830" cy="6912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6B5092-21C9-40F8-AC5B-0E5620C6A5AF}"/>
              </a:ext>
            </a:extLst>
          </p:cNvPr>
          <p:cNvSpPr txBox="1"/>
          <p:nvPr/>
        </p:nvSpPr>
        <p:spPr>
          <a:xfrm>
            <a:off x="2783632" y="860206"/>
            <a:ext cx="6552728" cy="830997"/>
          </a:xfrm>
          <a:prstGeom prst="rect">
            <a:avLst/>
          </a:prstGeom>
          <a:solidFill>
            <a:srgbClr val="BEB4AD">
              <a:alpha val="58000"/>
            </a:srgbClr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Installation in a fortress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1DFB5-B56B-4751-BE05-6643D8B9655C}"/>
              </a:ext>
            </a:extLst>
          </p:cNvPr>
          <p:cNvSpPr txBox="1"/>
          <p:nvPr/>
        </p:nvSpPr>
        <p:spPr>
          <a:xfrm>
            <a:off x="3649153" y="6093604"/>
            <a:ext cx="5040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There Can Be Only One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7BA1114-A007-4E1C-AD66-E93EFA1BA02F}"/>
              </a:ext>
            </a:extLst>
          </p:cNvPr>
          <p:cNvSpPr/>
          <p:nvPr/>
        </p:nvSpPr>
        <p:spPr>
          <a:xfrm>
            <a:off x="98985" y="6316407"/>
            <a:ext cx="3403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Photo by 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-apple-system"/>
                <a:ea typeface="+mn-ea"/>
                <a:cs typeface="+mn-cs"/>
                <a:hlinkClick r:id="rId4"/>
              </a:rPr>
              <a:t>Deglee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-apple-system"/>
                <a:ea typeface="+mn-ea"/>
                <a:cs typeface="+mn-cs"/>
                <a:hlinkClick r:id="rId4"/>
              </a:rPr>
              <a:t>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-apple-system"/>
                <a:ea typeface="+mn-ea"/>
                <a:cs typeface="+mn-cs"/>
                <a:hlinkClick r:id="rId4"/>
              </a:rPr>
              <a:t>Degi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 on 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-apple-system"/>
                <a:ea typeface="+mn-ea"/>
                <a:cs typeface="+mn-cs"/>
                <a:hlinkClick r:id="rId5"/>
              </a:rPr>
              <a:t>Unsplash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34C1F37-69C9-4EAB-8552-9E98295920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9226" y="2132857"/>
            <a:ext cx="10853548" cy="3494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987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377CEF6-7931-489F-A719-AB556C385D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4899" y="6501073"/>
            <a:ext cx="12188825" cy="34057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147DE7F-C4FC-4097-875E-14BF2C073C13}"/>
              </a:ext>
            </a:extLst>
          </p:cNvPr>
          <p:cNvSpPr/>
          <p:nvPr/>
        </p:nvSpPr>
        <p:spPr>
          <a:xfrm>
            <a:off x="191345" y="6316407"/>
            <a:ext cx="34433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Photo by 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-apple-system"/>
                <a:ea typeface="+mn-ea"/>
                <a:cs typeface="+mn-cs"/>
                <a:hlinkClick r:id="rId4"/>
              </a:rPr>
              <a:t>Ian Espinosa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 on 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-apple-system"/>
                <a:ea typeface="+mn-ea"/>
                <a:cs typeface="+mn-cs"/>
                <a:hlinkClick r:id="rId5"/>
              </a:rPr>
              <a:t>Unsplash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A person standing next to a body of water&#10;&#10;Description generated with very high confidence">
            <a:extLst>
              <a:ext uri="{FF2B5EF4-FFF2-40B4-BE49-F238E27FC236}">
                <a16:creationId xmlns:a16="http://schemas.microsoft.com/office/drawing/2014/main" id="{9A5B8E68-05D9-478B-8F40-B929CE68643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226" b="30959"/>
          <a:stretch/>
        </p:blipFill>
        <p:spPr>
          <a:xfrm>
            <a:off x="1589" y="0"/>
            <a:ext cx="12188824" cy="6912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2F7CCAA-8279-4620-812D-FD4099418D2E}"/>
              </a:ext>
            </a:extLst>
          </p:cNvPr>
          <p:cNvSpPr/>
          <p:nvPr/>
        </p:nvSpPr>
        <p:spPr>
          <a:xfrm>
            <a:off x="1235460" y="1284422"/>
            <a:ext cx="10477164" cy="6324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32563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39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kumimoji="0" lang="en-US" sz="3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light"/>
                <a:cs typeface="Segoe UI Semilight"/>
                <a:sym typeface="Segoe UI Semilight"/>
              </a:rPr>
              <a:t>Extensive documentation within each command</a:t>
            </a:r>
            <a:endParaRPr kumimoji="0" lang="en-US" sz="3900" b="0" i="1" u="none" strike="noStrike" kern="1200" cap="none" spc="0" normalizeH="0" baseline="0" noProof="0" dirty="0">
              <a:ln>
                <a:noFill/>
              </a:ln>
              <a:solidFill>
                <a:srgbClr val="70AD47"/>
              </a:solidFill>
              <a:effectLst/>
              <a:uLnTx/>
              <a:uFillTx/>
              <a:latin typeface="AppleStorm" panose="02000603000000000000" pitchFamily="50" charset="0"/>
              <a:cs typeface="Segoe UI Semilight"/>
              <a:sym typeface="Segoe UI Semiligh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551128D-24C8-425A-896E-574F93B8F475}"/>
              </a:ext>
            </a:extLst>
          </p:cNvPr>
          <p:cNvSpPr/>
          <p:nvPr/>
        </p:nvSpPr>
        <p:spPr>
          <a:xfrm>
            <a:off x="983433" y="2573429"/>
            <a:ext cx="10552889" cy="584775"/>
          </a:xfrm>
          <a:prstGeom prst="rect">
            <a:avLst/>
          </a:prstGeom>
          <a:solidFill>
            <a:srgbClr val="012456"/>
          </a:solidFill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PS &gt; Get-Help Start-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DbaMigration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 –Detailed</a:t>
            </a: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Lucida Console" panose="020B0609040504020204" pitchFamily="49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74835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2F7CCAA-8279-4620-812D-FD4099418D2E}"/>
              </a:ext>
            </a:extLst>
          </p:cNvPr>
          <p:cNvSpPr/>
          <p:nvPr/>
        </p:nvSpPr>
        <p:spPr>
          <a:xfrm>
            <a:off x="1487487" y="183770"/>
            <a:ext cx="9217024" cy="6324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32563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39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kumimoji="0" lang="en-US" sz="3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light"/>
                <a:cs typeface="Segoe UI Semilight"/>
                <a:sym typeface="Segoe UI Semilight"/>
              </a:rPr>
              <a:t>Documentation for each command online</a:t>
            </a:r>
            <a:endParaRPr kumimoji="0" lang="en-US" sz="3900" b="0" i="1" u="none" strike="noStrike" kern="1200" cap="none" spc="0" normalizeH="0" baseline="0" noProof="0" dirty="0">
              <a:ln>
                <a:noFill/>
              </a:ln>
              <a:solidFill>
                <a:srgbClr val="70AD47"/>
              </a:solidFill>
              <a:effectLst/>
              <a:uLnTx/>
              <a:uFillTx/>
              <a:latin typeface="AppleStorm" panose="02000603000000000000" pitchFamily="50" charset="0"/>
              <a:cs typeface="Segoe UI Semilight"/>
              <a:sym typeface="Segoe UI Semiligh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4B2D72-1C27-4CA1-A6E5-D4C42E0133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062" y="816250"/>
            <a:ext cx="9413877" cy="536051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22CB1EC-F8BE-4CA1-AC0B-FF7EC56AD878}"/>
              </a:ext>
            </a:extLst>
          </p:cNvPr>
          <p:cNvSpPr/>
          <p:nvPr/>
        </p:nvSpPr>
        <p:spPr>
          <a:xfrm>
            <a:off x="4618628" y="6217598"/>
            <a:ext cx="325525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docs.dbatools.io</a:t>
            </a:r>
          </a:p>
        </p:txBody>
      </p:sp>
    </p:spTree>
    <p:extLst>
      <p:ext uri="{BB962C8B-B14F-4D97-AF65-F5344CB8AC3E}">
        <p14:creationId xmlns:p14="http://schemas.microsoft.com/office/powerpoint/2010/main" val="484092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erson standing next to a body of water&#10;&#10;Description generated with very high confidence">
            <a:extLst>
              <a:ext uri="{FF2B5EF4-FFF2-40B4-BE49-F238E27FC236}">
                <a16:creationId xmlns:a16="http://schemas.microsoft.com/office/drawing/2014/main" id="{4B1BE466-037B-49E4-B707-3B4F9110D02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226" b="30959"/>
          <a:stretch/>
        </p:blipFill>
        <p:spPr>
          <a:xfrm>
            <a:off x="1589" y="0"/>
            <a:ext cx="12188824" cy="6912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2F7CCAA-8279-4620-812D-FD4099418D2E}"/>
              </a:ext>
            </a:extLst>
          </p:cNvPr>
          <p:cNvSpPr/>
          <p:nvPr/>
        </p:nvSpPr>
        <p:spPr>
          <a:xfrm>
            <a:off x="1487488" y="183770"/>
            <a:ext cx="9865097" cy="6324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32563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39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kumimoji="0" lang="en-US" sz="3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light"/>
                <a:cs typeface="Segoe UI Semilight"/>
                <a:sym typeface="Segoe UI Semilight"/>
              </a:rPr>
              <a:t>Open Source but there is support</a:t>
            </a:r>
            <a:endParaRPr kumimoji="0" lang="en-US" sz="3900" b="0" i="1" u="none" strike="noStrike" kern="1200" cap="none" spc="0" normalizeH="0" baseline="0" noProof="0" dirty="0">
              <a:ln>
                <a:noFill/>
              </a:ln>
              <a:solidFill>
                <a:srgbClr val="70AD47"/>
              </a:solidFill>
              <a:effectLst/>
              <a:uLnTx/>
              <a:uFillTx/>
              <a:latin typeface="AppleStorm" panose="02000603000000000000" pitchFamily="50" charset="0"/>
              <a:cs typeface="Segoe UI Semilight"/>
              <a:sym typeface="Segoe UI Semilight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22CB1EC-F8BE-4CA1-AC0B-FF7EC56AD878}"/>
              </a:ext>
            </a:extLst>
          </p:cNvPr>
          <p:cNvSpPr/>
          <p:nvPr/>
        </p:nvSpPr>
        <p:spPr>
          <a:xfrm>
            <a:off x="4004850" y="6200582"/>
            <a:ext cx="335867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dbatools.io/slack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2975250-CD36-4570-8355-DF7D91926C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413" y="1340768"/>
            <a:ext cx="10657174" cy="1531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639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7FF6200-CD25-4BFB-87AE-CCCF7587B32A}"/>
              </a:ext>
            </a:extLst>
          </p:cNvPr>
          <p:cNvSpPr/>
          <p:nvPr/>
        </p:nvSpPr>
        <p:spPr>
          <a:xfrm>
            <a:off x="4620859" y="5949281"/>
            <a:ext cx="274511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4400" dirty="0"/>
              <a:t>dbatools.io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261C37-D322-4E6E-986E-452E14038F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0" y="1"/>
            <a:ext cx="12176527" cy="5886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161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C65317-A02A-CBB3-6854-B536631FF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Sponsors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205CA08-1EE8-6BB6-0B82-DB5DEAB56C23}"/>
              </a:ext>
            </a:extLst>
          </p:cNvPr>
          <p:cNvSpPr txBox="1">
            <a:spLocks/>
          </p:cNvSpPr>
          <p:nvPr/>
        </p:nvSpPr>
        <p:spPr>
          <a:xfrm>
            <a:off x="71967" y="5995919"/>
            <a:ext cx="12048067" cy="891343"/>
          </a:xfrm>
          <a:prstGeom prst="rect">
            <a:avLst/>
          </a:prstGeom>
        </p:spPr>
        <p:txBody>
          <a:bodyPr vert="horz" lIns="60960" tIns="30480" rIns="60960" bIns="30480" rtlCol="0" anchor="ctr">
            <a:normAutofit/>
          </a:bodyPr>
          <a:lstStyle>
            <a:lvl1pPr algn="l" defTabSz="13716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914446"/>
            <a:r>
              <a:rPr lang="en-GB" sz="2933" i="1" dirty="0">
                <a:solidFill>
                  <a:prstClr val="black"/>
                </a:solidFill>
                <a:latin typeface="Open Sans Semibold"/>
              </a:rPr>
              <a:t>Thank you!</a:t>
            </a:r>
          </a:p>
          <a:p>
            <a:pPr algn="ctr" defTabSz="914446"/>
            <a:r>
              <a:rPr lang="en-GB" sz="2933" i="1" dirty="0">
                <a:solidFill>
                  <a:prstClr val="black"/>
                </a:solidFill>
                <a:latin typeface="Open Sans Semibold"/>
              </a:rPr>
              <a:t>We couldn’t do it without you.</a:t>
            </a:r>
          </a:p>
        </p:txBody>
      </p:sp>
      <p:pic>
        <p:nvPicPr>
          <p:cNvPr id="10" name="Picture 9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97F023A9-DF13-1E44-5399-4F0D018401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9194" y="780826"/>
            <a:ext cx="4593613" cy="977939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F6CFC671-B747-6DAD-3447-2151727D4073}"/>
              </a:ext>
            </a:extLst>
          </p:cNvPr>
          <p:cNvGrpSpPr/>
          <p:nvPr/>
        </p:nvGrpSpPr>
        <p:grpSpPr>
          <a:xfrm>
            <a:off x="1501961" y="1834895"/>
            <a:ext cx="9188079" cy="4084895"/>
            <a:chOff x="2327245" y="2722059"/>
            <a:chExt cx="13782118" cy="6127343"/>
          </a:xfrm>
        </p:grpSpPr>
        <p:pic>
          <p:nvPicPr>
            <p:cNvPr id="4" name="Picture 3" descr="Graphical user interface, text&#10;&#10;Description automatically generated">
              <a:extLst>
                <a:ext uri="{FF2B5EF4-FFF2-40B4-BE49-F238E27FC236}">
                  <a16:creationId xmlns:a16="http://schemas.microsoft.com/office/drawing/2014/main" id="{A9FAE08A-91B3-BFD7-1EDC-A6A60082F5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27245" y="2793591"/>
              <a:ext cx="6339219" cy="1210790"/>
            </a:xfrm>
            <a:prstGeom prst="rect">
              <a:avLst/>
            </a:prstGeom>
          </p:spPr>
        </p:pic>
        <p:pic>
          <p:nvPicPr>
            <p:cNvPr id="5" name="Picture 4" descr="Text&#10;&#10;Description automatically generated with low confidence">
              <a:extLst>
                <a:ext uri="{FF2B5EF4-FFF2-40B4-BE49-F238E27FC236}">
                  <a16:creationId xmlns:a16="http://schemas.microsoft.com/office/drawing/2014/main" id="{5BA9907A-561E-5059-923C-3E09541E83D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26679" y="5115952"/>
              <a:ext cx="3329405" cy="1207464"/>
            </a:xfrm>
            <a:prstGeom prst="rect">
              <a:avLst/>
            </a:prstGeom>
          </p:spPr>
        </p:pic>
        <p:pic>
          <p:nvPicPr>
            <p:cNvPr id="6" name="Picture 5" descr="A picture containing text, clock&#10;&#10;Description automatically generated">
              <a:extLst>
                <a:ext uri="{FF2B5EF4-FFF2-40B4-BE49-F238E27FC236}">
                  <a16:creationId xmlns:a16="http://schemas.microsoft.com/office/drawing/2014/main" id="{710075FC-42A5-441A-0B09-3BA34CA3D98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96883" y="6328954"/>
              <a:ext cx="4982420" cy="1207464"/>
            </a:xfrm>
            <a:prstGeom prst="rect">
              <a:avLst/>
            </a:prstGeom>
          </p:spPr>
        </p:pic>
        <p:pic>
          <p:nvPicPr>
            <p:cNvPr id="7" name="Picture 6" descr="A screenshot of a computer&#10;&#10;Description automatically generated with low confidence">
              <a:extLst>
                <a:ext uri="{FF2B5EF4-FFF2-40B4-BE49-F238E27FC236}">
                  <a16:creationId xmlns:a16="http://schemas.microsoft.com/office/drawing/2014/main" id="{2534558D-6D17-5F6B-867A-AF1877F75B3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51586" y="7637209"/>
              <a:ext cx="3329405" cy="1212193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EAEF7C1-04EA-9927-0226-96DE90DD5E3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716728" y="2722059"/>
              <a:ext cx="4689526" cy="1089299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22438EB-0509-411E-456A-7EAEFF1B68D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552303" y="3878560"/>
              <a:ext cx="4985986" cy="1234826"/>
            </a:xfrm>
            <a:prstGeom prst="rect">
              <a:avLst/>
            </a:prstGeom>
          </p:spPr>
        </p:pic>
        <p:pic>
          <p:nvPicPr>
            <p:cNvPr id="11" name="Picture 10" descr="A picture containing graphical user interface&#10;&#10;Description automatically generated">
              <a:extLst>
                <a:ext uri="{FF2B5EF4-FFF2-40B4-BE49-F238E27FC236}">
                  <a16:creationId xmlns:a16="http://schemas.microsoft.com/office/drawing/2014/main" id="{6CC5D8B8-A231-ED81-3C11-B37C50EB53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1751" b="31163"/>
            <a:stretch/>
          </p:blipFill>
          <p:spPr>
            <a:xfrm>
              <a:off x="3220462" y="4066783"/>
              <a:ext cx="4141840" cy="980455"/>
            </a:xfrm>
            <a:prstGeom prst="rect">
              <a:avLst/>
            </a:prstGeom>
          </p:spPr>
        </p:pic>
        <p:pic>
          <p:nvPicPr>
            <p:cNvPr id="12" name="Picture 2" descr="SQLBits Logo">
              <a:extLst>
                <a:ext uri="{FF2B5EF4-FFF2-40B4-BE49-F238E27FC236}">
                  <a16:creationId xmlns:a16="http://schemas.microsoft.com/office/drawing/2014/main" id="{A525F38A-C895-1949-097B-821A914FC4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51114" y="5157268"/>
              <a:ext cx="2873997" cy="12659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12" descr="Text&#10;&#10;Description automatically generated">
              <a:extLst>
                <a:ext uri="{FF2B5EF4-FFF2-40B4-BE49-F238E27FC236}">
                  <a16:creationId xmlns:a16="http://schemas.microsoft.com/office/drawing/2014/main" id="{DF804BE2-7BA7-A040-8DDA-C6D11DA20D0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46726" y="7648854"/>
              <a:ext cx="5762637" cy="1200548"/>
            </a:xfrm>
            <a:prstGeom prst="rect">
              <a:avLst/>
            </a:prstGeom>
          </p:spPr>
        </p:pic>
        <p:pic>
          <p:nvPicPr>
            <p:cNvPr id="14" name="Picture 13" descr="Logo&#10;&#10;Description automatically generated">
              <a:extLst>
                <a:ext uri="{FF2B5EF4-FFF2-40B4-BE49-F238E27FC236}">
                  <a16:creationId xmlns:a16="http://schemas.microsoft.com/office/drawing/2014/main" id="{6DEED8B8-769F-6106-3F38-23F0917467F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81065" y="6411714"/>
              <a:ext cx="6028298" cy="116798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822426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5D6834D-0BE8-F47E-3615-51822CCF0D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C30C6AB-91B5-7818-2A90-33866A2161BD}"/>
              </a:ext>
            </a:extLst>
          </p:cNvPr>
          <p:cNvSpPr txBox="1"/>
          <p:nvPr/>
        </p:nvSpPr>
        <p:spPr>
          <a:xfrm rot="19736600">
            <a:off x="-685732" y="486122"/>
            <a:ext cx="44272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>
                <a:solidFill>
                  <a:srgbClr val="EC8631"/>
                </a:solidFill>
              </a:rPr>
              <a:t>Register Now</a:t>
            </a:r>
            <a:br>
              <a:rPr lang="en-GB" sz="2400" b="1" dirty="0">
                <a:solidFill>
                  <a:srgbClr val="EC8631"/>
                </a:solidFill>
              </a:rPr>
            </a:br>
            <a:br>
              <a:rPr lang="en-GB" sz="2400" b="1" dirty="0">
                <a:solidFill>
                  <a:srgbClr val="EC8631"/>
                </a:solidFill>
              </a:rPr>
            </a:br>
            <a:r>
              <a:rPr lang="en-GB" sz="2400" b="1" dirty="0">
                <a:solidFill>
                  <a:schemeClr val="bg1"/>
                </a:solidFill>
              </a:rPr>
              <a:t>events.sqlbits.com/2023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28FA2B-86AC-65F0-9BB4-845966CC4928}"/>
              </a:ext>
            </a:extLst>
          </p:cNvPr>
          <p:cNvSpPr txBox="1"/>
          <p:nvPr/>
        </p:nvSpPr>
        <p:spPr>
          <a:xfrm>
            <a:off x="68580" y="4839841"/>
            <a:ext cx="691896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b="1" dirty="0">
                <a:solidFill>
                  <a:srgbClr val="EC8631"/>
                </a:solidFill>
              </a:rPr>
              <a:t>Submit Sessions</a:t>
            </a:r>
          </a:p>
          <a:p>
            <a:br>
              <a:rPr lang="en-GB" sz="2400" b="1" dirty="0">
                <a:solidFill>
                  <a:srgbClr val="EC8631"/>
                </a:solidFill>
              </a:rPr>
            </a:br>
            <a:r>
              <a:rPr lang="en-GB" sz="2400" b="1" dirty="0">
                <a:solidFill>
                  <a:schemeClr val="bg1"/>
                </a:solidFill>
              </a:rPr>
              <a:t>sessionize.com/sqlbits-2023</a:t>
            </a:r>
            <a:br>
              <a:rPr lang="en-GB" sz="2400" b="1" dirty="0">
                <a:solidFill>
                  <a:schemeClr val="bg1"/>
                </a:solidFill>
              </a:rPr>
            </a:br>
            <a:br>
              <a:rPr lang="en-GB" sz="2400" b="1" dirty="0">
                <a:solidFill>
                  <a:schemeClr val="bg1"/>
                </a:solidFill>
              </a:rPr>
            </a:br>
            <a:r>
              <a:rPr lang="en-GB" sz="2400" b="1" dirty="0">
                <a:solidFill>
                  <a:schemeClr val="bg1"/>
                </a:solidFill>
              </a:rPr>
              <a:t>sessionize.com/sqlbits-trainingdays2023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6474CB-A36A-2AB2-C5EA-87150741C775}"/>
              </a:ext>
            </a:extLst>
          </p:cNvPr>
          <p:cNvSpPr txBox="1"/>
          <p:nvPr/>
        </p:nvSpPr>
        <p:spPr>
          <a:xfrm>
            <a:off x="7154779" y="5541545"/>
            <a:ext cx="49686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2400" b="1" dirty="0">
                <a:solidFill>
                  <a:srgbClr val="EC8631"/>
                </a:solidFill>
              </a:rPr>
              <a:t>Volunteer</a:t>
            </a:r>
            <a:br>
              <a:rPr lang="en-GB" sz="2400" b="1" dirty="0">
                <a:solidFill>
                  <a:srgbClr val="EC8631"/>
                </a:solidFill>
              </a:rPr>
            </a:br>
            <a:br>
              <a:rPr lang="en-GB" sz="2400" b="1" dirty="0">
                <a:solidFill>
                  <a:srgbClr val="EC8631"/>
                </a:solidFill>
              </a:rPr>
            </a:br>
            <a:r>
              <a:rPr lang="en-GB" sz="2400" b="1" dirty="0" err="1">
                <a:solidFill>
                  <a:schemeClr val="bg1"/>
                </a:solidFill>
              </a:rPr>
              <a:t>beard.media</a:t>
            </a:r>
            <a:r>
              <a:rPr lang="en-GB" sz="2400" b="1" dirty="0">
                <a:solidFill>
                  <a:schemeClr val="bg1"/>
                </a:solidFill>
              </a:rPr>
              <a:t>/sqlbits-helpers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2F0BCCC-8548-67B7-BD0F-2CC67964366D}"/>
              </a:ext>
            </a:extLst>
          </p:cNvPr>
          <p:cNvSpPr txBox="1"/>
          <p:nvPr/>
        </p:nvSpPr>
        <p:spPr>
          <a:xfrm rot="1514005">
            <a:off x="8314512" y="486122"/>
            <a:ext cx="44272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>
                <a:solidFill>
                  <a:srgbClr val="EC8631"/>
                </a:solidFill>
              </a:rPr>
              <a:t>Register Now</a:t>
            </a:r>
            <a:br>
              <a:rPr lang="en-GB" sz="2400" b="1" dirty="0">
                <a:solidFill>
                  <a:srgbClr val="EC8631"/>
                </a:solidFill>
              </a:rPr>
            </a:br>
            <a:br>
              <a:rPr lang="en-GB" sz="2400" b="1" dirty="0">
                <a:solidFill>
                  <a:srgbClr val="EC8631"/>
                </a:solidFill>
              </a:rPr>
            </a:br>
            <a:r>
              <a:rPr lang="en-GB" sz="2400" b="1" dirty="0">
                <a:solidFill>
                  <a:schemeClr val="bg1"/>
                </a:solidFill>
              </a:rPr>
              <a:t>events.sqlbits.com/2023</a:t>
            </a:r>
          </a:p>
        </p:txBody>
      </p:sp>
    </p:spTree>
    <p:extLst>
      <p:ext uri="{BB962C8B-B14F-4D97-AF65-F5344CB8AC3E}">
        <p14:creationId xmlns:p14="http://schemas.microsoft.com/office/powerpoint/2010/main" val="13466302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466746B-5E33-9046-8012-65C9B8A84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925" y="2076450"/>
            <a:ext cx="10684151" cy="1345134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en-US" sz="5600" kern="1200" dirty="0">
                <a:solidFill>
                  <a:srgbClr val="002060"/>
                </a:solidFill>
                <a:latin typeface="+mj-lt"/>
                <a:ea typeface="+mj-ea"/>
                <a:cs typeface="+mj-cs"/>
              </a:rPr>
              <a:t>What are we going to talk about?</a:t>
            </a:r>
          </a:p>
        </p:txBody>
      </p:sp>
    </p:spTree>
    <p:extLst>
      <p:ext uri="{BB962C8B-B14F-4D97-AF65-F5344CB8AC3E}">
        <p14:creationId xmlns:p14="http://schemas.microsoft.com/office/powerpoint/2010/main" val="10270048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/>
          <p:cNvSpPr>
            <a:spLocks noGrp="1"/>
          </p:cNvSpPr>
          <p:nvPr>
            <p:ph type="body" sz="quarter" idx="10"/>
          </p:nvPr>
        </p:nvSpPr>
        <p:spPr>
          <a:xfrm>
            <a:off x="2314595" y="1970459"/>
            <a:ext cx="6911220" cy="701461"/>
          </a:xfrm>
        </p:spPr>
        <p:txBody>
          <a:bodyPr>
            <a:noAutofit/>
          </a:bodyPr>
          <a:lstStyle/>
          <a:p>
            <a:r>
              <a:rPr lang="en-GB" sz="4501" b="1" i="1" dirty="0">
                <a:solidFill>
                  <a:schemeClr val="tx2"/>
                </a:solidFill>
                <a:latin typeface="AppleStorm" panose="02000603000000000000" pitchFamily="50" charset="0"/>
                <a:ea typeface="Roboto Black" panose="02000000000000000000" pitchFamily="2" charset="0"/>
                <a:cs typeface="Arial" panose="020B0604020202020204" pitchFamily="34" charset="0"/>
              </a:rPr>
              <a:t>dbachecks</a:t>
            </a:r>
            <a:endParaRPr lang="de-DE" sz="450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344" y="62187"/>
            <a:ext cx="1227497" cy="2021139"/>
          </a:xfrm>
          <a:prstGeom prst="rect">
            <a:avLst/>
          </a:prstGeom>
          <a:effectLst>
            <a:softEdge rad="533400"/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2504" y="4666652"/>
            <a:ext cx="1227497" cy="2021139"/>
          </a:xfrm>
          <a:prstGeom prst="rect">
            <a:avLst/>
          </a:prstGeom>
          <a:effectLst>
            <a:softEdge rad="44450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C062EEA-F345-4F1F-BE3B-4EF3A4587F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7589" y="2321189"/>
            <a:ext cx="5016821" cy="5016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044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3217" y="278176"/>
            <a:ext cx="8345566" cy="765771"/>
          </a:xfrm>
        </p:spPr>
        <p:txBody>
          <a:bodyPr>
            <a:noAutofit/>
          </a:bodyPr>
          <a:lstStyle/>
          <a:p>
            <a:r>
              <a:rPr lang="en-US" sz="450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Consider Your SQL Environment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DEB027-A3D8-4824-98D1-94034E381D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9636" y="1275422"/>
            <a:ext cx="6768752" cy="507455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7D5ACE3-D10D-4B80-908E-3C771FA4CA84}"/>
              </a:ext>
            </a:extLst>
          </p:cNvPr>
          <p:cNvSpPr/>
          <p:nvPr/>
        </p:nvSpPr>
        <p:spPr>
          <a:xfrm>
            <a:off x="13728848" y="1484784"/>
            <a:ext cx="3381281" cy="773430"/>
          </a:xfrm>
          <a:prstGeom prst="rect">
            <a:avLst/>
          </a:prstGeom>
          <a:noFill/>
          <a:ln w="730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79785150"/>
      </p:ext>
    </p:extLst>
  </p:cSld>
  <p:clrMapOvr>
    <a:masterClrMapping/>
  </p:clrMapOvr>
  <p:transition spd="slow">
    <p:push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3217" y="278176"/>
            <a:ext cx="8345566" cy="765771"/>
          </a:xfrm>
        </p:spPr>
        <p:txBody>
          <a:bodyPr>
            <a:noAutofit/>
          </a:bodyPr>
          <a:lstStyle/>
          <a:p>
            <a:r>
              <a:rPr lang="en-US" sz="450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Consider Your SQL Environment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DEB027-A3D8-4824-98D1-94034E381D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7448" y="1196752"/>
            <a:ext cx="4034043" cy="302433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7D5ACE3-D10D-4B80-908E-3C771FA4CA84}"/>
              </a:ext>
            </a:extLst>
          </p:cNvPr>
          <p:cNvSpPr/>
          <p:nvPr/>
        </p:nvSpPr>
        <p:spPr>
          <a:xfrm>
            <a:off x="1127448" y="1196752"/>
            <a:ext cx="4034043" cy="936104"/>
          </a:xfrm>
          <a:prstGeom prst="rect">
            <a:avLst/>
          </a:prstGeom>
          <a:noFill/>
          <a:ln w="730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71A5C872-1C2C-4410-B8A4-F99CDBCCE169}"/>
              </a:ext>
            </a:extLst>
          </p:cNvPr>
          <p:cNvSpPr/>
          <p:nvPr/>
        </p:nvSpPr>
        <p:spPr>
          <a:xfrm rot="10800000">
            <a:off x="5519936" y="1043947"/>
            <a:ext cx="2304256" cy="123292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15B294-7A12-4AE8-893F-42F0682F59B9}"/>
              </a:ext>
            </a:extLst>
          </p:cNvPr>
          <p:cNvSpPr txBox="1"/>
          <p:nvPr/>
        </p:nvSpPr>
        <p:spPr>
          <a:xfrm>
            <a:off x="8256240" y="1337243"/>
            <a:ext cx="35283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PRODUCTION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C8EAFE-A65B-48D0-AADD-81295C87574E}"/>
              </a:ext>
            </a:extLst>
          </p:cNvPr>
          <p:cNvSpPr txBox="1"/>
          <p:nvPr/>
        </p:nvSpPr>
        <p:spPr>
          <a:xfrm>
            <a:off x="5519936" y="2492896"/>
            <a:ext cx="6192688" cy="27515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No SA account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Backup Compression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FULL Recovery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Secure Backup Location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Agent Alerts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Production Agent Jobs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Only Certain Production AD Groups allowed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And much more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404296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3217" y="278176"/>
            <a:ext cx="8345566" cy="765771"/>
          </a:xfrm>
        </p:spPr>
        <p:txBody>
          <a:bodyPr>
            <a:noAutofit/>
          </a:bodyPr>
          <a:lstStyle/>
          <a:p>
            <a:r>
              <a:rPr lang="en-US" sz="450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Consider Your SQL Environment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DEB027-A3D8-4824-98D1-94034E381D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7448" y="1196752"/>
            <a:ext cx="4034043" cy="302433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7D5ACE3-D10D-4B80-908E-3C771FA4CA84}"/>
              </a:ext>
            </a:extLst>
          </p:cNvPr>
          <p:cNvSpPr/>
          <p:nvPr/>
        </p:nvSpPr>
        <p:spPr>
          <a:xfrm>
            <a:off x="1109164" y="2240868"/>
            <a:ext cx="4034043" cy="936104"/>
          </a:xfrm>
          <a:prstGeom prst="rect">
            <a:avLst/>
          </a:prstGeom>
          <a:noFill/>
          <a:ln w="730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71A5C872-1C2C-4410-B8A4-F99CDBCCE169}"/>
              </a:ext>
            </a:extLst>
          </p:cNvPr>
          <p:cNvSpPr/>
          <p:nvPr/>
        </p:nvSpPr>
        <p:spPr>
          <a:xfrm rot="10800000">
            <a:off x="5546576" y="2092457"/>
            <a:ext cx="2304256" cy="1232925"/>
          </a:xfrm>
          <a:prstGeom prst="rightArrow">
            <a:avLst/>
          </a:prstGeom>
          <a:solidFill>
            <a:schemeClr val="accent4"/>
          </a:solidFill>
          <a:ln>
            <a:solidFill>
              <a:schemeClr val="accent4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15B294-7A12-4AE8-893F-42F0682F59B9}"/>
              </a:ext>
            </a:extLst>
          </p:cNvPr>
          <p:cNvSpPr txBox="1"/>
          <p:nvPr/>
        </p:nvSpPr>
        <p:spPr>
          <a:xfrm>
            <a:off x="8267493" y="2385753"/>
            <a:ext cx="35283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000" b="1" i="0" u="none" strike="noStrike" kern="1200" cap="none" spc="0" normalizeH="0" baseline="0" noProof="0" dirty="0">
                <a:ln>
                  <a:noFill/>
                </a:ln>
                <a:solidFill>
                  <a:srgbClr val="DF9041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TEST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C8EAFE-A65B-48D0-AADD-81295C87574E}"/>
              </a:ext>
            </a:extLst>
          </p:cNvPr>
          <p:cNvSpPr txBox="1"/>
          <p:nvPr/>
        </p:nvSpPr>
        <p:spPr>
          <a:xfrm>
            <a:off x="5546576" y="4005064"/>
            <a:ext cx="6192688" cy="1421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Different Backup Strategy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Test Agent Jobs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Needs the Testers AD Groups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And much more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408148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3217" y="278176"/>
            <a:ext cx="8345566" cy="765771"/>
          </a:xfrm>
        </p:spPr>
        <p:txBody>
          <a:bodyPr>
            <a:noAutofit/>
          </a:bodyPr>
          <a:lstStyle/>
          <a:p>
            <a:r>
              <a:rPr lang="en-US" sz="450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Consider Your SQL Environment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DEB027-A3D8-4824-98D1-94034E381D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7448" y="1196752"/>
            <a:ext cx="4034043" cy="302433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7D5ACE3-D10D-4B80-908E-3C771FA4CA84}"/>
              </a:ext>
            </a:extLst>
          </p:cNvPr>
          <p:cNvSpPr/>
          <p:nvPr/>
        </p:nvSpPr>
        <p:spPr>
          <a:xfrm>
            <a:off x="1127448" y="3280048"/>
            <a:ext cx="4034043" cy="936104"/>
          </a:xfrm>
          <a:prstGeom prst="rect">
            <a:avLst/>
          </a:prstGeom>
          <a:noFill/>
          <a:ln w="73025">
            <a:solidFill>
              <a:srgbClr val="337D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71A5C872-1C2C-4410-B8A4-F99CDBCCE169}"/>
              </a:ext>
            </a:extLst>
          </p:cNvPr>
          <p:cNvSpPr/>
          <p:nvPr/>
        </p:nvSpPr>
        <p:spPr>
          <a:xfrm rot="10800000">
            <a:off x="5562364" y="3032084"/>
            <a:ext cx="2304256" cy="1232925"/>
          </a:xfrm>
          <a:prstGeom prst="rightArrow">
            <a:avLst/>
          </a:prstGeom>
          <a:solidFill>
            <a:srgbClr val="337D38"/>
          </a:solidFill>
          <a:ln>
            <a:solidFill>
              <a:srgbClr val="337D38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15B294-7A12-4AE8-893F-42F0682F59B9}"/>
              </a:ext>
            </a:extLst>
          </p:cNvPr>
          <p:cNvSpPr txBox="1"/>
          <p:nvPr/>
        </p:nvSpPr>
        <p:spPr>
          <a:xfrm>
            <a:off x="8251071" y="3280048"/>
            <a:ext cx="35283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000" b="1" i="0" u="none" strike="noStrike" kern="1200" cap="none" spc="0" normalizeH="0" baseline="0" noProof="0" dirty="0">
                <a:ln>
                  <a:noFill/>
                </a:ln>
                <a:solidFill>
                  <a:srgbClr val="337D38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Development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C8EAFE-A65B-48D0-AADD-81295C87574E}"/>
              </a:ext>
            </a:extLst>
          </p:cNvPr>
          <p:cNvSpPr txBox="1"/>
          <p:nvPr/>
        </p:nvSpPr>
        <p:spPr>
          <a:xfrm>
            <a:off x="1098104" y="4697714"/>
            <a:ext cx="619268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Simple Recovery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No Agent Jobs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Definitely no Production AD Information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SA Account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And much more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731515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3217" y="278176"/>
            <a:ext cx="8345566" cy="765771"/>
          </a:xfrm>
        </p:spPr>
        <p:txBody>
          <a:bodyPr>
            <a:noAutofit/>
          </a:bodyPr>
          <a:lstStyle/>
          <a:p>
            <a:r>
              <a:rPr lang="en-US" sz="450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Consider Your SQL Environment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DEB027-A3D8-4824-98D1-94034E381D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2376" y="1191816"/>
            <a:ext cx="6441843" cy="482947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7D5ACE3-D10D-4B80-908E-3C771FA4CA84}"/>
              </a:ext>
            </a:extLst>
          </p:cNvPr>
          <p:cNvSpPr/>
          <p:nvPr/>
        </p:nvSpPr>
        <p:spPr>
          <a:xfrm>
            <a:off x="9264352" y="1197546"/>
            <a:ext cx="1152128" cy="4823742"/>
          </a:xfrm>
          <a:prstGeom prst="rect">
            <a:avLst/>
          </a:prstGeom>
          <a:noFill/>
          <a:ln w="730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C8EAFE-A65B-48D0-AADD-81295C87574E}"/>
              </a:ext>
            </a:extLst>
          </p:cNvPr>
          <p:cNvSpPr txBox="1"/>
          <p:nvPr/>
        </p:nvSpPr>
        <p:spPr>
          <a:xfrm>
            <a:off x="477781" y="2305158"/>
            <a:ext cx="4682115" cy="27515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Global view of one ‘widgets’ environments might be needed for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Project Managers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Team Leaders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Release Managers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Agile Teams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0A214D-4C30-44A0-B17A-860D55EFB319}"/>
              </a:ext>
            </a:extLst>
          </p:cNvPr>
          <p:cNvSpPr txBox="1"/>
          <p:nvPr/>
        </p:nvSpPr>
        <p:spPr>
          <a:xfrm>
            <a:off x="839416" y="1351387"/>
            <a:ext cx="35283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0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Widget One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821351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3217" y="278176"/>
            <a:ext cx="8345566" cy="765771"/>
          </a:xfrm>
        </p:spPr>
        <p:txBody>
          <a:bodyPr>
            <a:noAutofit/>
          </a:bodyPr>
          <a:lstStyle/>
          <a:p>
            <a:r>
              <a:rPr lang="en-US" sz="450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Consider Your SQL Environment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DEB027-A3D8-4824-98D1-94034E381D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2376" y="1191816"/>
            <a:ext cx="6441843" cy="482947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7D5ACE3-D10D-4B80-908E-3C771FA4CA84}"/>
              </a:ext>
            </a:extLst>
          </p:cNvPr>
          <p:cNvSpPr/>
          <p:nvPr/>
        </p:nvSpPr>
        <p:spPr>
          <a:xfrm>
            <a:off x="8040216" y="1197546"/>
            <a:ext cx="2448272" cy="3167558"/>
          </a:xfrm>
          <a:prstGeom prst="rect">
            <a:avLst/>
          </a:prstGeom>
          <a:noFill/>
          <a:ln w="730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C8EAFE-A65B-48D0-AADD-81295C87574E}"/>
              </a:ext>
            </a:extLst>
          </p:cNvPr>
          <p:cNvSpPr txBox="1"/>
          <p:nvPr/>
        </p:nvSpPr>
        <p:spPr>
          <a:xfrm>
            <a:off x="477781" y="2305158"/>
            <a:ext cx="4682115" cy="2086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For those ‘special’ SQL Servers that don’t fit in the usual boxes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I.E. SharePoint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0A214D-4C30-44A0-B17A-860D55EFB319}"/>
              </a:ext>
            </a:extLst>
          </p:cNvPr>
          <p:cNvSpPr txBox="1"/>
          <p:nvPr/>
        </p:nvSpPr>
        <p:spPr>
          <a:xfrm>
            <a:off x="839416" y="1351387"/>
            <a:ext cx="4432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0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Special Snowflakes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994729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2666108" y="5733256"/>
            <a:ext cx="7056784" cy="921152"/>
          </a:xfrm>
        </p:spPr>
        <p:txBody>
          <a:bodyPr/>
          <a:lstStyle/>
          <a:p>
            <a:pPr marL="0" indent="0">
              <a:lnSpc>
                <a:spcPct val="120000"/>
              </a:lnSpc>
              <a:buNone/>
            </a:pPr>
            <a:r>
              <a:rPr lang="en-US" sz="36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DBAs may need output instantly</a:t>
            </a:r>
          </a:p>
          <a:p>
            <a:pPr>
              <a:lnSpc>
                <a:spcPct val="120000"/>
              </a:lnSpc>
            </a:pPr>
            <a:endParaRPr lang="en-US" dirty="0">
              <a:solidFill>
                <a:srgbClr val="002060"/>
              </a:solidFill>
            </a:endParaRPr>
          </a:p>
          <a:p>
            <a:pPr>
              <a:lnSpc>
                <a:spcPct val="120000"/>
              </a:lnSpc>
            </a:pPr>
            <a:endParaRPr lang="en-US" sz="1200" dirty="0">
              <a:solidFill>
                <a:srgbClr val="002060"/>
              </a:solidFill>
            </a:endParaRPr>
          </a:p>
          <a:p>
            <a:pPr>
              <a:lnSpc>
                <a:spcPct val="120000"/>
              </a:lnSpc>
            </a:pPr>
            <a:endParaRPr lang="en-US" sz="1200" dirty="0">
              <a:solidFill>
                <a:srgbClr val="00206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6108" y="-105717"/>
            <a:ext cx="6859785" cy="1020762"/>
          </a:xfrm>
        </p:spPr>
        <p:txBody>
          <a:bodyPr>
            <a:normAutofit/>
          </a:bodyPr>
          <a:lstStyle/>
          <a:p>
            <a:r>
              <a:rPr lang="en-US" sz="450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Output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AE7A1F-8F6F-4CF6-B2ED-69BC5B3DC8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2966" y="1289861"/>
            <a:ext cx="8546068" cy="427827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10279321"/>
      </p:ext>
    </p:extLst>
  </p:cSld>
  <p:clrMapOvr>
    <a:masterClrMapping/>
  </p:clrMapOvr>
  <p:transition spd="slow">
    <p:push dir="u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35360" y="764705"/>
            <a:ext cx="11593288" cy="3678189"/>
          </a:xfrm>
        </p:spPr>
        <p:txBody>
          <a:bodyPr/>
          <a:lstStyle/>
          <a:p>
            <a:pPr marL="0" indent="0">
              <a:lnSpc>
                <a:spcPct val="120000"/>
              </a:lnSpc>
              <a:buNone/>
            </a:pPr>
            <a:endParaRPr lang="en-US" dirty="0">
              <a:solidFill>
                <a:srgbClr val="002060"/>
              </a:solidFill>
            </a:endParaRPr>
          </a:p>
          <a:p>
            <a:pPr>
              <a:lnSpc>
                <a:spcPct val="120000"/>
              </a:lnSpc>
            </a:pPr>
            <a:r>
              <a:rPr lang="en-US" sz="2400" b="1" i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DBAs may want to automate and integrate with other solutions (DevOps, Daily Checks, Incident Response, Maintenance Windows) </a:t>
            </a:r>
            <a:br>
              <a:rPr lang="en-US" dirty="0">
                <a:solidFill>
                  <a:srgbClr val="002060"/>
                </a:solidFill>
              </a:rPr>
            </a:br>
            <a:endParaRPr lang="en-US" dirty="0">
              <a:solidFill>
                <a:srgbClr val="002060"/>
              </a:solidFill>
            </a:endParaRPr>
          </a:p>
          <a:p>
            <a:pPr>
              <a:lnSpc>
                <a:spcPct val="120000"/>
              </a:lnSpc>
            </a:pPr>
            <a:endParaRPr lang="en-US" sz="1200" dirty="0">
              <a:solidFill>
                <a:srgbClr val="002060"/>
              </a:solidFill>
            </a:endParaRPr>
          </a:p>
          <a:p>
            <a:pPr>
              <a:lnSpc>
                <a:spcPct val="120000"/>
              </a:lnSpc>
            </a:pPr>
            <a:endParaRPr lang="en-US" sz="1200" dirty="0">
              <a:solidFill>
                <a:srgbClr val="00206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A2AA631-0DE0-4E4D-9C60-F3BCD5681E7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9596" y="2276872"/>
            <a:ext cx="7272808" cy="4214531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21358D24-7A5A-4B90-9D01-A70BFE984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6108" y="260649"/>
            <a:ext cx="6859785" cy="765771"/>
          </a:xfrm>
        </p:spPr>
        <p:txBody>
          <a:bodyPr>
            <a:normAutofit/>
          </a:bodyPr>
          <a:lstStyle/>
          <a:p>
            <a:r>
              <a:rPr lang="en-US" sz="450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Challenge - Output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57470226"/>
      </p:ext>
    </p:extLst>
  </p:cSld>
  <p:clrMapOvr>
    <a:masterClrMapping/>
  </p:clrMapOvr>
  <p:transition spd="slow">
    <p:push dir="u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479376" y="981589"/>
            <a:ext cx="11233248" cy="4679659"/>
          </a:xfrm>
        </p:spPr>
        <p:txBody>
          <a:bodyPr/>
          <a:lstStyle/>
          <a:p>
            <a:pPr marL="0" indent="0">
              <a:lnSpc>
                <a:spcPct val="120000"/>
              </a:lnSpc>
              <a:buNone/>
            </a:pPr>
            <a:endParaRPr lang="en-US" sz="1200" dirty="0">
              <a:solidFill>
                <a:srgbClr val="002060"/>
              </a:solidFill>
            </a:endParaRPr>
          </a:p>
          <a:p>
            <a:pPr>
              <a:lnSpc>
                <a:spcPct val="120000"/>
              </a:lnSpc>
            </a:pPr>
            <a:r>
              <a:rPr lang="en-US" sz="24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Management want output they understand</a:t>
            </a:r>
          </a:p>
        </p:txBody>
      </p:sp>
      <p:pic>
        <p:nvPicPr>
          <p:cNvPr id="9" name="Picture 8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6B9E9094-EB47-4092-A9BA-19081136B7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6230" y="2020546"/>
            <a:ext cx="9359539" cy="382814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C223FD1-1F2D-4F6E-8E10-9597F9712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6792" y="468050"/>
            <a:ext cx="5119616" cy="765771"/>
          </a:xfrm>
        </p:spPr>
        <p:txBody>
          <a:bodyPr>
            <a:normAutofit/>
          </a:bodyPr>
          <a:lstStyle/>
          <a:p>
            <a:r>
              <a:rPr lang="en-US" sz="450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Challenge - Output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3CB085B-D91C-4905-8F4E-97A776D38402}"/>
              </a:ext>
            </a:extLst>
          </p:cNvPr>
          <p:cNvSpPr/>
          <p:nvPr/>
        </p:nvSpPr>
        <p:spPr>
          <a:xfrm>
            <a:off x="4426875" y="6070364"/>
            <a:ext cx="3385863" cy="3312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u="none" strike="noStrike" kern="1200" cap="none" spc="0" normalizeH="0" baseline="0" noProof="0" dirty="0">
                <a:ln>
                  <a:noFill/>
                </a:ln>
                <a:solidFill>
                  <a:srgbClr val="FFE0A4"/>
                </a:solidFill>
                <a:effectLst/>
                <a:uLnTx/>
                <a:uFillTx/>
                <a:latin typeface="AppleStorm" panose="02000603000000000000" pitchFamily="50" charset="0"/>
                <a:ea typeface="+mn-ea"/>
                <a:cs typeface="+mn-cs"/>
              </a:rPr>
              <a:t>– (and with pretty interactive pictures !)</a:t>
            </a:r>
            <a:endParaRPr kumimoji="0" lang="en-US" sz="900" u="none" strike="noStrike" kern="1200" cap="none" spc="0" normalizeH="0" baseline="0" noProof="0" dirty="0">
              <a:ln>
                <a:noFill/>
              </a:ln>
              <a:solidFill>
                <a:srgbClr val="FFE0A4"/>
              </a:solidFill>
              <a:effectLst/>
              <a:uLnTx/>
              <a:uFillTx/>
              <a:latin typeface="AppleStorm" panose="02000603000000000000" pitchFamily="50" charset="0"/>
              <a:ea typeface="+mn-ea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26899300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vector graphics, clipart&#10;&#10;Description automatically generated">
            <a:extLst>
              <a:ext uri="{FF2B5EF4-FFF2-40B4-BE49-F238E27FC236}">
                <a16:creationId xmlns:a16="http://schemas.microsoft.com/office/drawing/2014/main" id="{C4428BBA-82DA-4882-ACA0-73D147F37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094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F84CF00A-E833-4BD9-B38E-8DFD96B378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894"/>
            <a:ext cx="12188825" cy="7603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69555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83432" y="836712"/>
            <a:ext cx="676875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7200" b="1" i="1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ppleStorm" panose="02000603000000000000" pitchFamily="50" charset="0"/>
                <a:ea typeface="+mn-ea"/>
                <a:cs typeface="+mn-cs"/>
              </a:rPr>
              <a:t>Hey Beardy !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7200" b="1" i="1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AppleStorm" panose="02000603000000000000" pitchFamily="50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7200" b="1" i="1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ppleStorm" panose="02000603000000000000" pitchFamily="50" charset="0"/>
                <a:ea typeface="+mn-ea"/>
                <a:cs typeface="+mn-cs"/>
              </a:rPr>
              <a:t>MUST BE TIME </a:t>
            </a:r>
            <a:br>
              <a:rPr kumimoji="0" lang="en-GB" sz="7200" b="1" i="1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ppleStorm" panose="02000603000000000000" pitchFamily="50" charset="0"/>
                <a:ea typeface="+mn-ea"/>
                <a:cs typeface="+mn-cs"/>
              </a:rPr>
            </a:br>
            <a:r>
              <a:rPr kumimoji="0" lang="en-GB" sz="7200" b="1" i="1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ppleStorm" panose="02000603000000000000" pitchFamily="50" charset="0"/>
                <a:ea typeface="+mn-ea"/>
                <a:cs typeface="+mn-cs"/>
              </a:rPr>
              <a:t>FOR A DEMO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6240" y="-1"/>
            <a:ext cx="3866184" cy="6856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823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C06EE1A0-DA48-498F-8E69-EE70012D2A4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3" y="0"/>
            <a:ext cx="121883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1108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0849" y="334971"/>
            <a:ext cx="11497801" cy="817275"/>
          </a:xfrm>
        </p:spPr>
        <p:txBody>
          <a:bodyPr/>
          <a:lstStyle/>
          <a:p>
            <a:pPr algn="ctr"/>
            <a:r>
              <a:rPr lang="de-DE" dirty="0">
                <a:solidFill>
                  <a:srgbClr val="002060"/>
                </a:solidFill>
                <a:latin typeface="+mj-lt"/>
              </a:rPr>
              <a:t>What is dbatools? </a:t>
            </a:r>
            <a:endParaRPr lang="en-US" dirty="0">
              <a:solidFill>
                <a:srgbClr val="002060"/>
              </a:solidFill>
              <a:latin typeface="+mj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13CAAB-8A43-4128-9360-0CAC0765F5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98387" y="2132857"/>
            <a:ext cx="10006391" cy="1993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6210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0849" y="334971"/>
            <a:ext cx="11497801" cy="817275"/>
          </a:xfrm>
        </p:spPr>
        <p:txBody>
          <a:bodyPr/>
          <a:lstStyle/>
          <a:p>
            <a:pPr algn="ctr"/>
            <a:r>
              <a:rPr lang="de-DE" dirty="0">
                <a:solidFill>
                  <a:srgbClr val="002060"/>
                </a:solidFill>
                <a:latin typeface="+mj-lt"/>
              </a:rPr>
              <a:t>What is dbatools? – basically </a:t>
            </a:r>
            <a:endParaRPr lang="en-US" dirty="0">
              <a:solidFill>
                <a:srgbClr val="002060"/>
              </a:solidFill>
              <a:latin typeface="+mj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13CAAB-8A43-4128-9360-0CAC0765F5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806" y="2432172"/>
            <a:ext cx="10006391" cy="1993659"/>
          </a:xfrm>
          <a:prstGeom prst="rect">
            <a:avLst/>
          </a:prstGeom>
        </p:spPr>
      </p:pic>
      <p:pic>
        <p:nvPicPr>
          <p:cNvPr id="4" name="Picture 3" descr="A cat lying on a white surface&#10;&#10;Description generated with very high confidence">
            <a:extLst>
              <a:ext uri="{FF2B5EF4-FFF2-40B4-BE49-F238E27FC236}">
                <a16:creationId xmlns:a16="http://schemas.microsoft.com/office/drawing/2014/main" id="{51786C2A-E516-4D21-908B-E4B0D1F4B4E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0315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9090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0849" y="334971"/>
            <a:ext cx="11497801" cy="817275"/>
          </a:xfrm>
        </p:spPr>
        <p:txBody>
          <a:bodyPr/>
          <a:lstStyle/>
          <a:p>
            <a:pPr algn="ctr"/>
            <a:r>
              <a:rPr lang="de-DE" dirty="0">
                <a:solidFill>
                  <a:srgbClr val="002060"/>
                </a:solidFill>
                <a:latin typeface="+mj-lt"/>
              </a:rPr>
              <a:t>What is dbatools? – actually</a:t>
            </a:r>
            <a:endParaRPr lang="en-US" dirty="0">
              <a:solidFill>
                <a:srgbClr val="002060"/>
              </a:solidFill>
              <a:latin typeface="+mj-lt"/>
            </a:endParaRPr>
          </a:p>
        </p:txBody>
      </p:sp>
      <p:pic>
        <p:nvPicPr>
          <p:cNvPr id="4" name="Picture 3" descr="A cat lying on a white surface&#10;&#10;Description generated with very high confidence">
            <a:extLst>
              <a:ext uri="{FF2B5EF4-FFF2-40B4-BE49-F238E27FC236}">
                <a16:creationId xmlns:a16="http://schemas.microsoft.com/office/drawing/2014/main" id="{51786C2A-E516-4D21-908B-E4B0D1F4B4E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0315" y="0"/>
            <a:ext cx="10287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0A570BD-53EB-4189-A3E2-90E59FC261A4}"/>
              </a:ext>
            </a:extLst>
          </p:cNvPr>
          <p:cNvSpPr/>
          <p:nvPr/>
        </p:nvSpPr>
        <p:spPr>
          <a:xfrm>
            <a:off x="119336" y="6338364"/>
            <a:ext cx="40480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111111"/>
                </a:solidFill>
                <a:latin typeface="-apple-system"/>
              </a:rPr>
              <a:t>Photo by </a:t>
            </a:r>
            <a:r>
              <a:rPr lang="en-GB" dirty="0" err="1">
                <a:solidFill>
                  <a:srgbClr val="999999"/>
                </a:solidFill>
                <a:latin typeface="-apple-system"/>
                <a:hlinkClick r:id="rId4"/>
              </a:rPr>
              <a:t>Kasya</a:t>
            </a:r>
            <a:r>
              <a:rPr lang="en-GB" dirty="0">
                <a:solidFill>
                  <a:srgbClr val="999999"/>
                </a:solidFill>
                <a:latin typeface="-apple-system"/>
                <a:hlinkClick r:id="rId4"/>
              </a:rPr>
              <a:t> </a:t>
            </a:r>
            <a:r>
              <a:rPr lang="en-GB" dirty="0" err="1">
                <a:solidFill>
                  <a:srgbClr val="999999"/>
                </a:solidFill>
                <a:latin typeface="-apple-system"/>
                <a:hlinkClick r:id="rId4"/>
              </a:rPr>
              <a:t>Shahovskaya</a:t>
            </a:r>
            <a:r>
              <a:rPr lang="en-GB" dirty="0">
                <a:solidFill>
                  <a:srgbClr val="111111"/>
                </a:solidFill>
                <a:latin typeface="-apple-system"/>
              </a:rPr>
              <a:t> on </a:t>
            </a:r>
            <a:r>
              <a:rPr lang="en-GB" dirty="0" err="1">
                <a:solidFill>
                  <a:srgbClr val="999999"/>
                </a:solidFill>
                <a:latin typeface="-apple-system"/>
                <a:hlinkClick r:id="rId5"/>
              </a:rPr>
              <a:t>Unsplash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158184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0849" y="334971"/>
            <a:ext cx="11497801" cy="817275"/>
          </a:xfrm>
        </p:spPr>
        <p:txBody>
          <a:bodyPr/>
          <a:lstStyle/>
          <a:p>
            <a:pPr algn="ctr"/>
            <a:r>
              <a:rPr lang="de-DE" dirty="0">
                <a:latin typeface="+mj-lt"/>
              </a:rPr>
              <a:t>What is dbatools? – well basically </a:t>
            </a:r>
            <a:endParaRPr lang="en-US" dirty="0">
              <a:latin typeface="+mj-lt"/>
            </a:endParaRPr>
          </a:p>
        </p:txBody>
      </p:sp>
      <p:pic>
        <p:nvPicPr>
          <p:cNvPr id="4" name="Picture 3" descr="A cat lying on a white surface&#10;&#10;Description generated with very high confidence">
            <a:extLst>
              <a:ext uri="{FF2B5EF4-FFF2-40B4-BE49-F238E27FC236}">
                <a16:creationId xmlns:a16="http://schemas.microsoft.com/office/drawing/2014/main" id="{51786C2A-E516-4D21-908B-E4B0D1F4B4E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105" y="-387424"/>
            <a:ext cx="12313369" cy="8208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8038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9c363bf2-5b45-466b-878f-3d04a29d6043&quot;,&quot;TimeStamp&quot;:&quot;2018-04-22T20:53:48.1958269+01:00&quot;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9c363bf2-5b45-466b-878f-3d04a29d6043&quot;,&quot;TimeStamp&quot;:&quot;2018-04-22T20:53:48.1958269+01:00&quot;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9c363bf2-5b45-466b-878f-3d04a29d6043&quot;,&quot;TimeStamp&quot;:&quot;2018-04-22T20:53:48.1958269+01:00&quot;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9c363bf2-5b45-466b-878f-3d04a29d6043&quot;,&quot;TimeStamp&quot;:&quot;2018-04-22T20:53:48.1958269+01:00&quot;}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9c363bf2-5b45-466b-878f-3d04a29d6043&quot;,&quot;TimeStamp&quot;:&quot;2018-04-22T20:53:48.1958269+01:00&quot;}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9c363bf2-5b45-466b-878f-3d04a29d6043&quot;,&quot;TimeStamp&quot;:&quot;2018-04-22T20:53:48.1958269+01:00&quot;}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a1f32860-6fe7-4a76-8c4d-d0c27d247250&quot;,&quot;TimeStamp&quot;:&quot;2018-04-22T20:53:48.1958269+01:00&quot;}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d41ca9f8-a388-4c37-9ae7-bb3980008f1c&quot;,&quot;TimeStamp&quot;:&quot;2018-04-22T20:53:48.1958269+01:00&quot;}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jpeg"/></Relationships>
</file>

<file path=ppt/theme/theme1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Data Relay">
      <a:majorFont>
        <a:latin typeface="Open Sans Semibold"/>
        <a:ea typeface=""/>
        <a:cs typeface=""/>
      </a:majorFont>
      <a:minorFont>
        <a:latin typeface="Open Sans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halkboard 16x9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12000"/>
                <a:satMod val="240000"/>
              </a:schemeClr>
              <a:schemeClr val="phClr">
                <a:tint val="65000"/>
              </a:schemeClr>
            </a:duotone>
          </a:blip>
          <a:stretch/>
        </a:blipFill>
      </a:bgFillStyleLst>
    </a:fmtScheme>
  </a:themeElements>
  <a:objectDefaults>
    <a:spDef>
      <a:spPr>
        <a:ln>
          <a:miter lim="800000"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>
          <a:miter lim="800000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lnSpc>
            <a:spcPct val="90000"/>
          </a:lnSpc>
          <a:defRPr sz="2400"/>
        </a:defPPr>
      </a:lstStyle>
    </a:txDef>
  </a:objectDefaults>
  <a:extraClrSchemeLst/>
  <a:extLst>
    <a:ext uri="{05A4C25C-085E-4340-85A3-A5531E510DB2}">
      <thm15:themeFamily xmlns:thm15="http://schemas.microsoft.com/office/thememl/2012/main" name="TF00001018.potx" id="{D19C2884-2C55-4C1A-A5C2-5D03FF1F35A4}" vid="{5F7A9C6A-558C-4654-B762-2F22BC904FAE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73174306-fda7-41ae-8298-e881b225708b">
      <Terms xmlns="http://schemas.microsoft.com/office/infopath/2007/PartnerControls"/>
    </lcf76f155ced4ddcb4097134ff3c332f>
    <TaxCatchAll xmlns="381c86f5-e431-4d53-9475-216cee412667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2D5290484D9884794954CCA19E7E6C8" ma:contentTypeVersion="16" ma:contentTypeDescription="Create a new document." ma:contentTypeScope="" ma:versionID="9f05f2b5ddb0f6e0380b2500245bb131">
  <xsd:schema xmlns:xsd="http://www.w3.org/2001/XMLSchema" xmlns:xs="http://www.w3.org/2001/XMLSchema" xmlns:p="http://schemas.microsoft.com/office/2006/metadata/properties" xmlns:ns2="73174306-fda7-41ae-8298-e881b225708b" xmlns:ns3="381c86f5-e431-4d53-9475-216cee412667" targetNamespace="http://schemas.microsoft.com/office/2006/metadata/properties" ma:root="true" ma:fieldsID="75a0931c3e1b0e4bf0c99b45ca538059" ns2:_="" ns3:_="">
    <xsd:import namespace="73174306-fda7-41ae-8298-e881b225708b"/>
    <xsd:import namespace="381c86f5-e431-4d53-9475-216cee41266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AutoTags" minOccurs="0"/>
                <xsd:element ref="ns2:MediaLengthInSecond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Location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3174306-fda7-41ae-8298-e881b225708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LengthInSeconds" ma:index="14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b3e7cb63-65c9-4133-88ac-72f4c53253c5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81c86f5-e431-4d53-9475-216cee412667" elementFormDefault="qualified">
    <xsd:import namespace="http://schemas.microsoft.com/office/2006/documentManagement/types"/>
    <xsd:import namespace="http://schemas.microsoft.com/office/infopath/2007/PartnerControls"/>
    <xsd:element name="SharedWithUsers" ma:index="19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df3c5769-37c8-421c-90d5-230fd9652075}" ma:internalName="TaxCatchAll" ma:showField="CatchAllData" ma:web="381c86f5-e431-4d53-9475-216cee41266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BD4CDFB-D61B-4DAB-86E6-08EB4A70D58F}">
  <ds:schemaRefs>
    <ds:schemaRef ds:uri="http://schemas.microsoft.com/office/2006/metadata/properties"/>
    <ds:schemaRef ds:uri="http://schemas.microsoft.com/office/infopath/2007/PartnerControls"/>
    <ds:schemaRef ds:uri="73174306-fda7-41ae-8298-e881b225708b"/>
    <ds:schemaRef ds:uri="381c86f5-e431-4d53-9475-216cee412667"/>
  </ds:schemaRefs>
</ds:datastoreItem>
</file>

<file path=customXml/itemProps2.xml><?xml version="1.0" encoding="utf-8"?>
<ds:datastoreItem xmlns:ds="http://schemas.openxmlformats.org/officeDocument/2006/customXml" ds:itemID="{066BCBD2-EBCB-45D9-8D76-D29303F83C2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3174306-fda7-41ae-8298-e881b225708b"/>
    <ds:schemaRef ds:uri="381c86f5-e431-4d53-9475-216cee41266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6B080A7-83BB-4394-9688-DD94C96CFE9F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5fae8262-b78e-4366-8929-a5d6aac95320}" enabled="1" method="Standard" siteId="{cf36141c-ddd7-45a7-b073-111f66d0b30c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133</TotalTime>
  <Words>705</Words>
  <Application>Microsoft Office PowerPoint</Application>
  <PresentationFormat>Widescreen</PresentationFormat>
  <Paragraphs>194</Paragraphs>
  <Slides>41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41</vt:i4>
      </vt:variant>
    </vt:vector>
  </HeadingPairs>
  <TitlesOfParts>
    <vt:vector size="58" baseType="lpstr">
      <vt:lpstr>AppleStorm</vt:lpstr>
      <vt:lpstr>-apple-system</vt:lpstr>
      <vt:lpstr>Arial</vt:lpstr>
      <vt:lpstr>Bahnschrift Light Condensed</vt:lpstr>
      <vt:lpstr>Bahnschrift SemiBold</vt:lpstr>
      <vt:lpstr>Calibri</vt:lpstr>
      <vt:lpstr>Consolas</vt:lpstr>
      <vt:lpstr>Corbel</vt:lpstr>
      <vt:lpstr>Lucida Console</vt:lpstr>
      <vt:lpstr>Open Sans</vt:lpstr>
      <vt:lpstr>Open Sans Semibold</vt:lpstr>
      <vt:lpstr>Segoe UI Light</vt:lpstr>
      <vt:lpstr>Segoe UI Semibold</vt:lpstr>
      <vt:lpstr>Segoe UI Semilight</vt:lpstr>
      <vt:lpstr>Ubuntu Mono</vt:lpstr>
      <vt:lpstr>1_Office Theme</vt:lpstr>
      <vt:lpstr>Chalkboard 16x9</vt:lpstr>
      <vt:lpstr>PowerPoint Presentation</vt:lpstr>
      <vt:lpstr>Rob Sewell</vt:lpstr>
      <vt:lpstr>What are we going to talk about?</vt:lpstr>
      <vt:lpstr>PowerPoint Presentation</vt:lpstr>
      <vt:lpstr>PowerPoint Presentation</vt:lpstr>
      <vt:lpstr>What is dbatools? </vt:lpstr>
      <vt:lpstr>What is dbatools? – basically </vt:lpstr>
      <vt:lpstr>What is dbatools? – actually</vt:lpstr>
      <vt:lpstr>What is dbatools? – well basically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Sponsors</vt:lpstr>
      <vt:lpstr>PowerPoint Presentation</vt:lpstr>
      <vt:lpstr>PowerPoint Presentation</vt:lpstr>
      <vt:lpstr>Consider Your SQL Environment</vt:lpstr>
      <vt:lpstr>Consider Your SQL Environment</vt:lpstr>
      <vt:lpstr>Consider Your SQL Environment</vt:lpstr>
      <vt:lpstr>Consider Your SQL Environment</vt:lpstr>
      <vt:lpstr>Consider Your SQL Environment</vt:lpstr>
      <vt:lpstr>Consider Your SQL Environment</vt:lpstr>
      <vt:lpstr>Output</vt:lpstr>
      <vt:lpstr>Challenge - Output</vt:lpstr>
      <vt:lpstr>Challenge - Output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Sponsors</dc:title>
  <dc:creator>Paul Andrew</dc:creator>
  <cp:lastModifiedBy>Rob Sewell</cp:lastModifiedBy>
  <cp:revision>2</cp:revision>
  <dcterms:created xsi:type="dcterms:W3CDTF">2022-09-26T15:28:17Z</dcterms:created>
  <dcterms:modified xsi:type="dcterms:W3CDTF">2022-10-06T12:52:14Z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0x01010022D5290484D9884794954CCA19E7E6C8</vt:lpwstr>
  </property>
</Properties>
</file>